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7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CHÚA SỐNG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TRONG </a:t>
            </a:r>
            <a:r>
              <a:rPr lang="vi-VN" dirty="0"/>
              <a:t>TÔI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Chúa sống bên tôi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suốt </a:t>
            </a:r>
            <a:r>
              <a:rPr lang="vi-VN" dirty="0" smtClean="0"/>
              <a:t>đời, Ngài yêu thương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tha </a:t>
            </a:r>
            <a:r>
              <a:rPr lang="vi-VN" dirty="0" smtClean="0"/>
              <a:t>tội lỗi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5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Sống thỏa vui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trong </a:t>
            </a:r>
            <a:r>
              <a:rPr lang="vi-VN" dirty="0" smtClean="0"/>
              <a:t>Chúa rồi,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chẳng </a:t>
            </a:r>
            <a:r>
              <a:rPr lang="vi-VN" dirty="0" smtClean="0"/>
              <a:t>buồn lo khi lìa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2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Ngài là Chúa yêu mến người, là sự sống,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niềm </a:t>
            </a:r>
            <a:r>
              <a:rPr lang="vi-VN" dirty="0" smtClean="0"/>
              <a:t>vui của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8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Ngài là Chúa ban sức mạnh, ban bình an giữa đời nổi trôi.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Chúa sống bên </a:t>
            </a:r>
            <a:r>
              <a:rPr lang="vi-VN" dirty="0" smtClean="0"/>
              <a:t>tôi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 </a:t>
            </a:r>
            <a:r>
              <a:rPr lang="vi-VN" dirty="0" smtClean="0"/>
              <a:t>suốt đời, Ngài yêu thương tha tội lỗi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4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Sống thỏa vui </a:t>
            </a:r>
            <a:r>
              <a:rPr lang="vi-VN" dirty="0" smtClean="0"/>
              <a:t>trong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Chúa </a:t>
            </a:r>
            <a:r>
              <a:rPr lang="vi-VN" dirty="0" smtClean="0"/>
              <a:t>rồi</a:t>
            </a:r>
            <a:r>
              <a:rPr lang="vi-VN" smtClean="0"/>
              <a:t>, </a:t>
            </a:r>
            <a:r>
              <a:rPr lang="vi-VN" smtClean="0"/>
              <a:t>chẳng </a:t>
            </a:r>
            <a:r>
              <a:rPr lang="vi-VN" dirty="0" smtClean="0"/>
              <a:t>buồn lo lúc qua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2926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</TotalTime>
  <Words>44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Presentation1</vt:lpstr>
      <vt:lpstr> CHÚA SỐNG  TRONG TÔI</vt:lpstr>
      <vt:lpstr>Chúa sống bên tôi  suốt đời, Ngài yêu thương  tha tội lỗi tôi. </vt:lpstr>
      <vt:lpstr>Sống thỏa vui  trong Chúa rồi,  chẳng buồn lo khi lìa đời. </vt:lpstr>
      <vt:lpstr>Ngài là Chúa yêu mến người, là sự sống,  niềm vui của tôi. </vt:lpstr>
      <vt:lpstr>Ngài là Chúa ban sức mạnh, ban bình an giữa đời nổi trôi. </vt:lpstr>
      <vt:lpstr>Chúa sống bên tôi  suốt đời, Ngài yêu thương tha tội lỗi tôi. </vt:lpstr>
      <vt:lpstr>Sống thỏa vui trong  Chúa rồi, chẳng buồn lo lúc qua đời.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26</cp:revision>
  <dcterms:created xsi:type="dcterms:W3CDTF">2018-01-19T14:09:15Z</dcterms:created>
  <dcterms:modified xsi:type="dcterms:W3CDTF">2018-02-09T08:00:24Z</dcterms:modified>
</cp:coreProperties>
</file>