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ĐỒNG 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Trưa nắng đường dài, không áng mây che, miệng khát đôi chân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rã </a:t>
            </a:r>
            <a:r>
              <a:rPr lang="vi-VN" dirty="0" smtClean="0"/>
              <a:t>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3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Một bóng cây cao,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bên </a:t>
            </a:r>
            <a:r>
              <a:rPr lang="vi-VN" dirty="0" smtClean="0"/>
              <a:t>suối trong xanh,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dừng </a:t>
            </a:r>
            <a:r>
              <a:rPr lang="vi-VN" dirty="0" smtClean="0"/>
              <a:t>bước tôi thưa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cùng </a:t>
            </a:r>
            <a:r>
              <a:rPr lang="vi-VN" dirty="0" smtClean="0"/>
              <a:t>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9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“Chúa hỡi, chính chốn nầy, phải chăng nơi con đang về?”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2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Nhẹ êm, Giê-xu khuyên lơn: “Hành trình còn dài, Ta luôn đi với!”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8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Ca vang trên đường dài, cất tiếng hát môi cười,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4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luôn luôn bên cạnh ta, Giê-xu dìu bước,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khốn </a:t>
            </a:r>
            <a:r>
              <a:rPr lang="vi-VN" dirty="0" smtClean="0"/>
              <a:t>khó sẻ chia.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8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Dẫu nắng gắt trên đường, hay sương đêm băng giá,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9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biết chắc cuối đường kia, quê hương Ngài hứa,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nơi </a:t>
            </a:r>
            <a:r>
              <a:rPr lang="vi-VN" dirty="0" smtClean="0"/>
              <a:t>ta nghỉ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Đường vẫn còn dài,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đôi </a:t>
            </a:r>
            <a:r>
              <a:rPr lang="vi-VN" dirty="0" smtClean="0"/>
              <a:t>lúc phong ba vùi lấp đôi chân lữ hành.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Mưa gió phũ phàng,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trợt </a:t>
            </a:r>
            <a:r>
              <a:rPr lang="vi-VN" dirty="0" smtClean="0"/>
              <a:t>trơn đôi chân,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tôi </a:t>
            </a:r>
            <a:r>
              <a:rPr lang="vi-VN" dirty="0" smtClean="0"/>
              <a:t>ấm êm trong lòng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9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Theo </a:t>
            </a:r>
            <a:r>
              <a:rPr lang="vi-VN" dirty="0" smtClean="0"/>
              <a:t>Chúa từng ngày, mọi nẻo đường dài,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in </a:t>
            </a:r>
            <a:r>
              <a:rPr lang="vi-VN" dirty="0" smtClean="0"/>
              <a:t>dấu chân tôi và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6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Mãi tiếp nối tháng ngày, cạnh tôi có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sớm </a:t>
            </a:r>
            <a:r>
              <a:rPr lang="vi-VN" dirty="0" smtClean="0"/>
              <a:t>chiều.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52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Lời Giê-xu bên tai tôi: “Đường chẳng còn dài!”, đôi chân vui bước…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6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Ca vang trên đường dài, cất tiếng hát môi cười,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10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luôn luôn bên cạnh ta, Giê-xu dìu bước,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khốn </a:t>
            </a:r>
            <a:r>
              <a:rPr lang="vi-VN" dirty="0" smtClean="0"/>
              <a:t>khó sẻ chia.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24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Dẫu nắng gắt trên đường, hay sương đêm băng giá,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1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biết chắc cuối đường kia, quê hương Ngài hứa,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nơi </a:t>
            </a:r>
            <a:r>
              <a:rPr lang="vi-VN" dirty="0" smtClean="0"/>
              <a:t>ta nghỉ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6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Đường vắng gập ghềnh, đêm xuống sương rơi, ngực Chúa tôi nương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bình </a:t>
            </a:r>
            <a:r>
              <a:rPr lang="vi-VN" dirty="0" smtClean="0"/>
              <a:t>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Dẫu có lúc yếu mềm,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chùn </a:t>
            </a:r>
            <a:r>
              <a:rPr lang="vi-VN" dirty="0" smtClean="0"/>
              <a:t>bước trước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bóng </a:t>
            </a:r>
            <a:r>
              <a:rPr lang="vi-VN" dirty="0" smtClean="0"/>
              <a:t>tối dày,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3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nhẹ êm Giê-xu khuyên tôi: “Dầu đường còn dài,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đâu đơn chiếc!”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5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Ca vang trên đường dài, cất tiếng hát môi cười,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0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vi-VN" dirty="0" smtClean="0"/>
              <a:t>uôn </a:t>
            </a:r>
            <a:r>
              <a:rPr lang="vi-VN" dirty="0" smtClean="0"/>
              <a:t>luôn bên cạnh ta, Giê-xu dìu bước,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khốn </a:t>
            </a:r>
            <a:r>
              <a:rPr lang="vi-VN" dirty="0" smtClean="0"/>
              <a:t>khó sẻ chia.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0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Dẫu nắng gắt trên đường, hay sương đêm băng giá,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 smtClean="0"/>
              <a:t>iết </a:t>
            </a:r>
            <a:r>
              <a:rPr lang="vi-VN" dirty="0" smtClean="0"/>
              <a:t>chắc cuối đường kia, quê hương Ngài hứa,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nơi </a:t>
            </a:r>
            <a:r>
              <a:rPr lang="vi-VN" dirty="0" smtClean="0"/>
              <a:t>ta nghỉ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269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47</TotalTime>
  <Words>276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Presentation1</vt:lpstr>
      <vt:lpstr>ĐỒNG HÀNH</vt:lpstr>
      <vt:lpstr>1. Theo Chúa từng ngày, mọi nẻo đường dài,  in dấu chân tôi và Ngài. </vt:lpstr>
      <vt:lpstr>Đường vắng gập ghềnh, đêm xuống sương rơi, ngực Chúa tôi nương  bình an. </vt:lpstr>
      <vt:lpstr>Dẫu có lúc yếu mềm,  chùn bước trước  bóng tối dày, </vt:lpstr>
      <vt:lpstr>nhẹ êm Giê-xu khuyên tôi: “Dầu đường còn dài,  con đâu đơn chiếc!” </vt:lpstr>
      <vt:lpstr>Ca vang trên đường dài, cất tiếng hát môi cười, </vt:lpstr>
      <vt:lpstr>Luôn luôn bên cạnh ta, Giê-xu dìu bước,  khốn khó sẻ chia. </vt:lpstr>
      <vt:lpstr>Dẫu nắng gắt trên đường, hay sương đêm băng giá, </vt:lpstr>
      <vt:lpstr>Biết chắc cuối đường kia, quê hương Ngài hứa,  nơi ta nghỉ an. </vt:lpstr>
      <vt:lpstr>2. Trưa nắng đường dài, không áng mây che, miệng khát đôi chân  rã rời. </vt:lpstr>
      <vt:lpstr>Một bóng cây cao,  bên suối trong xanh,  dừng bước tôi thưa  cùng Ngài. </vt:lpstr>
      <vt:lpstr>“Chúa hỡi, chính chốn nầy, phải chăng nơi con đang về?” </vt:lpstr>
      <vt:lpstr>Nhẹ êm, Giê-xu khuyên lơn: “Hành trình còn dài, Ta luôn đi với!” </vt:lpstr>
      <vt:lpstr>Ca vang trên đường dài, cất tiếng hát môi cười, </vt:lpstr>
      <vt:lpstr>luôn luôn bên cạnh ta, Giê-xu dìu bước,  khốn khó sẻ chia. </vt:lpstr>
      <vt:lpstr>Dẫu nắng gắt trên đường, hay sương đêm băng giá, </vt:lpstr>
      <vt:lpstr>biết chắc cuối đường kia, quê hương Ngài hứa,  nơi ta nghỉ an. </vt:lpstr>
      <vt:lpstr>3. Đường vẫn còn dài,  đôi lúc phong ba vùi lấp đôi chân lữ hành. </vt:lpstr>
      <vt:lpstr>Mưa gió phũ phàng,  trợt trơn đôi chân,  tôi ấm êm trong lòng Ngài. </vt:lpstr>
      <vt:lpstr>Mãi tiếp nối tháng ngày, cạnh tôi có Chúa  sớm chiều. </vt:lpstr>
      <vt:lpstr>Lời Giê-xu bên tai tôi: “Đường chẳng còn dài!”, đôi chân vui bước… </vt:lpstr>
      <vt:lpstr>Ca vang trên đường dài, cất tiếng hát môi cười, </vt:lpstr>
      <vt:lpstr>luôn luôn bên cạnh ta, Giê-xu dìu bước,  khốn khó sẻ chia. </vt:lpstr>
      <vt:lpstr>Dẫu nắng gắt trên đường, hay sương đêm băng giá, </vt:lpstr>
      <vt:lpstr>biết chắc cuối đường kia, quê hương Ngài hứa,  nơi ta nghỉ an.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29</cp:revision>
  <dcterms:created xsi:type="dcterms:W3CDTF">2018-01-19T14:09:15Z</dcterms:created>
  <dcterms:modified xsi:type="dcterms:W3CDTF">2018-02-09T08:36:16Z</dcterms:modified>
</cp:coreProperties>
</file>