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SUY TƯ BÊN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Những lúc suy tư Giê-xu Chúa ban ơn và tha thứ cho tôi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1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 tôi mãi buông tuồng theo lối sống nhiều cay đắng.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Mà tình Chúa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cao </a:t>
            </a:r>
            <a:r>
              <a:rPr lang="vi-VN" dirty="0" smtClean="0"/>
              <a:t>sâu rộng lai láng không thể đo lường,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yêu tôi chuộc tội tôi, chết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2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dấu yêu 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vui dấn thân vào đường nguy hiểm cam go,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do sức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nguyện </a:t>
            </a:r>
            <a:r>
              <a:rPr lang="vi-VN" dirty="0" smtClean="0"/>
              <a:t>xin sức Chúa đầy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quyền </a:t>
            </a:r>
            <a:r>
              <a:rPr lang="vi-VN" dirty="0" smtClean="0"/>
              <a:t>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cùng với con bước đi đem sự cứu rỗi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muôn </a:t>
            </a:r>
            <a:r>
              <a:rPr lang="vi-VN" dirty="0" smtClean="0"/>
              <a:t>muôn người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5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từ nay đời đổi thay trong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243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</TotalTime>
  <Words>71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SUY TƯ BÊN CHÚA</vt:lpstr>
      <vt:lpstr>Những lúc suy tư Giê-xu Chúa ban ơn và tha thứ cho tôi </vt:lpstr>
      <vt:lpstr>khi tôi mãi buông tuồng theo lối sống nhiều cay đắng. </vt:lpstr>
      <vt:lpstr>Mà tình Chúa Giê-xu  cao sâu rộng lai láng không thể đo lường, </vt:lpstr>
      <vt:lpstr>Ngài yêu tôi chuộc tội tôi, chết thay. </vt:lpstr>
      <vt:lpstr>Chúa dấu yêu ơi,  con vui dấn thân vào đường nguy hiểm cam go, </vt:lpstr>
      <vt:lpstr>không do sức con  nguyện xin sức Chúa đầy  quyền năng. </vt:lpstr>
      <vt:lpstr>Và cùng với con bước đi đem sự cứu rỗi  cho muôn muôn người </vt:lpstr>
      <vt:lpstr>và từ nay đời đổi thay trong Giê-xu.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28</cp:revision>
  <dcterms:created xsi:type="dcterms:W3CDTF">2018-01-19T14:09:15Z</dcterms:created>
  <dcterms:modified xsi:type="dcterms:W3CDTF">2018-02-09T08:01:31Z</dcterms:modified>
</cp:coreProperties>
</file>