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0" autoAdjust="0"/>
    <p:restoredTop sz="86427" autoAdjust="0"/>
  </p:normalViewPr>
  <p:slideViewPr>
    <p:cSldViewPr snapToGrid="0">
      <p:cViewPr varScale="1">
        <p:scale>
          <a:sx n="50" d="100"/>
          <a:sy n="50" d="100"/>
        </p:scale>
        <p:origin x="3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BÊN TÔI LÀ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/>
              <a:t>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Ngài làm ngừng trận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 </a:t>
            </a:r>
            <a:r>
              <a:rPr lang="vi-VN" dirty="0" smtClean="0"/>
              <a:t>đào, Ngài làm ngừng cơn bão.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4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đưa tay quyền năng giữ tôi trong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4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Hồi gặp hoạn nạn lo buồn Ngài dịu dàng nâng đỡ,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vi-VN" dirty="0" smtClean="0"/>
              <a:t> </a:t>
            </a:r>
            <a:r>
              <a:rPr lang="vi-VN" dirty="0" smtClean="0"/>
              <a:t>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chính </a:t>
            </a:r>
            <a:r>
              <a:rPr lang="vi-VN" dirty="0" smtClean="0"/>
              <a:t>là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Cứu Chúa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tôi Chúa ban niềm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nhiêu ô tội tôi Chúa đã gánh thay rồi,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2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yêu thương tôi trọn đời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Chúa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4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Trọn đời lòng này tôn thờ trọn đời ngợi ca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lên câu tình thương, tiếng ca vang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ngàn </a:t>
            </a:r>
            <a:r>
              <a:rPr lang="vi-VN" dirty="0" smtClean="0"/>
              <a:t>phương.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Một </a:t>
            </a:r>
            <a:r>
              <a:rPr lang="vi-VN" dirty="0" smtClean="0"/>
              <a:t>người bạn đường thân mật; một bạn đường yêu dấu,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2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ngày nào về thiên đàng đời đời còn vui hát,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2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vi-VN" dirty="0" smtClean="0"/>
              <a:t> </a:t>
            </a:r>
            <a:r>
              <a:rPr lang="vi-VN" dirty="0" smtClean="0"/>
              <a:t>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chính </a:t>
            </a:r>
            <a:r>
              <a:rPr lang="vi-VN" dirty="0" smtClean="0"/>
              <a:t>là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7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Cứu Chúa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tôi Chúa ban niềm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1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nhiêu ô tội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đã gánh thay rồi,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yêu thương tôi trọn đời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Chúa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ở 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sẻ </a:t>
            </a:r>
            <a:r>
              <a:rPr lang="vi-VN" dirty="0" smtClean="0"/>
              <a:t>chia bao niềm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Một người đầy lòng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nhân </a:t>
            </a:r>
            <a:r>
              <a:rPr lang="vi-VN" dirty="0" smtClean="0"/>
              <a:t>từ tràn đầy lòng thương xót,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4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vi-VN" dirty="0" smtClean="0"/>
              <a:t> </a:t>
            </a:r>
            <a:r>
              <a:rPr lang="vi-VN" dirty="0" smtClean="0"/>
              <a:t>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chính </a:t>
            </a:r>
            <a:r>
              <a:rPr lang="vi-VN" dirty="0" smtClean="0"/>
              <a:t>là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Cứu Chúa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luôn bên cạnh tôi Chúa ban niềm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6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nhiêu ô tội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đã gánh thay rồi,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yêu thương tôi trọn đời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</a:t>
            </a:r>
            <a:r>
              <a:rPr lang="vi-VN" dirty="0" smtClean="0"/>
              <a:t>Chúa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970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89</TotalTime>
  <Words>187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BÊN TÔI LÀ  CHÚA GIÊ-XU</vt:lpstr>
      <vt:lpstr>1. Một người bạn đường thân mật; một bạn đường yêu dấu, </vt:lpstr>
      <vt:lpstr>ở luôn bên cạnh tôi  sẻ chia bao niềm vui. </vt:lpstr>
      <vt:lpstr>Một người đầy lòng  nhân từ tràn đầy lòng thương xót, </vt:lpstr>
      <vt:lpstr>Ở luôn bên cạnh tôi  chính là Giê-xu. </vt:lpstr>
      <vt:lpstr>Luôn luôn bên cạnh tôi  là Cứu Chúa Giê-xu. </vt:lpstr>
      <vt:lpstr>Luôn luôn bên cạnh tôi Chúa ban niềm vui. </vt:lpstr>
      <vt:lpstr>Bao nhiêu ô tội tôi  Chúa đã gánh thay rồi, </vt:lpstr>
      <vt:lpstr>yêu thương tôi trọn đời  là Chúa Giê-xu. </vt:lpstr>
      <vt:lpstr>2. Ngài làm ngừng trận  ba đào, Ngài làm ngừng cơn bão. </vt:lpstr>
      <vt:lpstr>Chúa đưa tay quyền năng giữ tôi trong bình an. </vt:lpstr>
      <vt:lpstr>Hồi gặp hoạn nạn lo buồn Ngài dịu dàng nâng đỡ, </vt:lpstr>
      <vt:lpstr>Ở luôn bên cạnh tôi  chính là Giê-xu. </vt:lpstr>
      <vt:lpstr>Luôn luôn bên cạnh tôi  là Cứu Chúa Giê-xu. </vt:lpstr>
      <vt:lpstr>Luôn luôn bên cạnh tôi Chúa ban niềm vui. </vt:lpstr>
      <vt:lpstr>Bao nhiêu ô tội tôi Chúa đã gánh thay rồi, </vt:lpstr>
      <vt:lpstr>yêu thương tôi trọn đời  là Chúa Giê-xu. </vt:lpstr>
      <vt:lpstr>3. Trọn đời lòng này tôn thờ trọn đời ngợi ca Chúa. </vt:lpstr>
      <vt:lpstr>Hát lên câu tình thương, tiếng ca vang  ngàn phương.</vt:lpstr>
      <vt:lpstr>Rồi ngày nào về thiên đàng đời đời còn vui hát, </vt:lpstr>
      <vt:lpstr>Ở luôn bên cạnh tôi  chính là Giê-xu. </vt:lpstr>
      <vt:lpstr>Luôn luôn bên cạnh tôi  là Cứu Chúa Giê-xu. </vt:lpstr>
      <vt:lpstr>Luôn luôn bên cạnh tôi Chúa ban niềm vui. </vt:lpstr>
      <vt:lpstr>Bao nhiêu ô tội tôi  Chúa đã gánh thay rồi, </vt:lpstr>
      <vt:lpstr>yêu thương tôi trọn đời  là Chúa Giê-xu.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30</cp:revision>
  <dcterms:created xsi:type="dcterms:W3CDTF">2018-01-19T14:09:15Z</dcterms:created>
  <dcterms:modified xsi:type="dcterms:W3CDTF">2018-02-09T08:32:28Z</dcterms:modified>
</cp:coreProperties>
</file>