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40" autoAdjust="0"/>
    <p:restoredTop sz="86427" autoAdjust="0"/>
  </p:normalViewPr>
  <p:slideViewPr>
    <p:cSldViewPr snapToGrid="0">
      <p:cViewPr varScale="1">
        <p:scale>
          <a:sx n="50" d="100"/>
          <a:sy n="50" d="100"/>
        </p:scale>
        <p:origin x="36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BÌNH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TRONG </a:t>
            </a:r>
            <a:r>
              <a:rPr lang="en-US" dirty="0"/>
              <a:t>GIÊ-XU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AutoNum type="arabicPeriod"/>
            </a:pPr>
            <a:r>
              <a:rPr lang="vi-VN" dirty="0" smtClean="0"/>
              <a:t>Lòng bạn chưa từng được thái an?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Gặp </a:t>
            </a:r>
            <a:r>
              <a:rPr lang="vi-VN" dirty="0" smtClean="0"/>
              <a:t>gian nguy bạn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nao </a:t>
            </a:r>
            <a:r>
              <a:rPr lang="vi-VN" dirty="0" smtClean="0"/>
              <a:t>núng luôn?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81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Gần nơi Cha bình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vui </a:t>
            </a:r>
            <a:r>
              <a:rPr lang="vi-VN" dirty="0" smtClean="0"/>
              <a:t>thỏa. Khúc thánh ca nguồn vui tâm hồn.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5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Bình an thay, có Giê-xu, nhờ Ngài ban chiến thắng quân thù.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8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mừng vui,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ngợi </a:t>
            </a:r>
            <a:r>
              <a:rPr lang="vi-VN" dirty="0" smtClean="0"/>
              <a:t>khen Chúa,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chốn </a:t>
            </a:r>
            <a:r>
              <a:rPr lang="vi-VN" dirty="0" smtClean="0"/>
              <a:t>nương cậy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hoàn </a:t>
            </a:r>
            <a:r>
              <a:rPr lang="vi-VN" dirty="0" smtClean="0"/>
              <a:t>toàn thái 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1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Lòng bạn nghi ngờ tình Chúa chăng? Bạn than van gặp cơn hiểm nguy?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Bài ca khen ngợi </a:t>
            </a:r>
            <a:r>
              <a:rPr lang="vi-VN" dirty="0" smtClean="0"/>
              <a:t>mau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trổi </a:t>
            </a:r>
            <a:r>
              <a:rPr lang="vi-VN" dirty="0" smtClean="0"/>
              <a:t>tiếng. Lúc ấy tâm bạn thấy an bình.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94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Bình an thay, có Giê-xu, nhờ Ngài ban chiến thắng quân thù.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1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mừng vui, ngợi khen Chúa, chốn nương cậy hoàn toàn thái 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41998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47</TotalTime>
  <Words>88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BÌNH AN  TRONG GIÊ-XU</vt:lpstr>
      <vt:lpstr>Lòng bạn chưa từng được thái an?  Gặp gian nguy bạn  nao núng luôn? </vt:lpstr>
      <vt:lpstr>Gần nơi Cha bình an  vui thỏa. Khúc thánh ca nguồn vui tâm hồn. </vt:lpstr>
      <vt:lpstr>Bình an thay, có Giê-xu, nhờ Ngài ban chiến thắng quân thù. </vt:lpstr>
      <vt:lpstr>Lòng mừng vui,  ngợi khen Chúa,  chốn nương cậy  hoàn toàn thái an. </vt:lpstr>
      <vt:lpstr>2. Lòng bạn nghi ngờ tình Chúa chăng? Bạn than van gặp cơn hiểm nguy?</vt:lpstr>
      <vt:lpstr>Bài ca khen ngợi mau trổi tiếng. Lúc ấy tâm bạn thấy an bình. </vt:lpstr>
      <vt:lpstr>Bình an thay, có Giê-xu, nhờ Ngài ban chiến thắng quân thù. </vt:lpstr>
      <vt:lpstr>Lòng mừng vui, ngợi khen Chúa, chốn nương cậy hoàn toàn thái an.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31</cp:revision>
  <dcterms:created xsi:type="dcterms:W3CDTF">2018-01-19T14:09:15Z</dcterms:created>
  <dcterms:modified xsi:type="dcterms:W3CDTF">2018-02-09T08:42:37Z</dcterms:modified>
</cp:coreProperties>
</file>