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65" r:id="rId19"/>
    <p:sldId id="266" r:id="rId20"/>
    <p:sldId id="267" r:id="rId21"/>
    <p:sldId id="269" r:id="rId22"/>
    <p:sldId id="268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8" autoAdjust="0"/>
    <p:restoredTop sz="86427" autoAdjust="0"/>
  </p:normalViewPr>
  <p:slideViewPr>
    <p:cSldViewPr snapToGrid="0">
      <p:cViewPr>
        <p:scale>
          <a:sx n="50" d="100"/>
          <a:sy n="50" d="100"/>
        </p:scale>
        <p:origin x="846" y="216"/>
      </p:cViewPr>
      <p:guideLst/>
    </p:cSldViewPr>
  </p:slideViewPr>
  <p:outlineViewPr>
    <p:cViewPr>
      <p:scale>
        <a:sx n="33" d="100"/>
        <a:sy n="33" d="100"/>
      </p:scale>
      <p:origin x="0" y="-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/>
              <a:t>YÊU THƯƠNG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2.Bước </a:t>
            </a:r>
            <a:r>
              <a:rPr lang="vi-VN" dirty="0"/>
              <a:t>với Chúa yêu thương, </a:t>
            </a:r>
            <a:r>
              <a:rPr lang="vi-VN" dirty="0" smtClean="0"/>
              <a:t>khi </a:t>
            </a:r>
            <a:r>
              <a:rPr lang="vi-VN" dirty="0"/>
              <a:t>sương đêm buông mênh mông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đường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nhạt nhòa bên kia màn khói mây vương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Núp bóng Chúa yêu thương, trong khi muôn phương phong ba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điên cuồng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9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Đời mờ dần sau muôn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đợt sóng trùng dương.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Ðược đi với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 </a:t>
            </a:r>
            <a:r>
              <a:rPr lang="vi-VN" dirty="0" smtClean="0"/>
              <a:t>mộng trần gian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khuất </a:t>
            </a:r>
            <a:r>
              <a:rPr lang="vi-VN" dirty="0" smtClean="0"/>
              <a:t>xa,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2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cùng với Cha, 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trong </a:t>
            </a:r>
            <a:r>
              <a:rPr lang="vi-VN" dirty="0" smtClean="0"/>
              <a:t>tình thắm thiết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</a:t>
            </a:r>
            <a:r>
              <a:rPr lang="vi-VN" dirty="0" smtClean="0"/>
              <a:t>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2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Ðược đi với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</a:t>
            </a:r>
            <a:r>
              <a:rPr lang="vi-VN" dirty="0" smtClean="0"/>
              <a:t>dù thời gian lướt qua,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8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luôn vui thỏa sống trong yêu mến chan hòa. </a:t>
            </a:r>
          </a:p>
        </p:txBody>
      </p:sp>
    </p:spTree>
    <p:extLst>
      <p:ext uri="{BB962C8B-B14F-4D97-AF65-F5344CB8AC3E}">
        <p14:creationId xmlns:p14="http://schemas.microsoft.com/office/powerpoint/2010/main" val="125465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Bước với Chúa yêu thương, tay trong tay luôn gian lao không sờn.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5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Vượt dặm trường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men </a:t>
            </a:r>
            <a:r>
              <a:rPr lang="vi-VN" dirty="0" smtClean="0"/>
              <a:t>theo đường tới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thiên </a:t>
            </a:r>
            <a:r>
              <a:rPr lang="vi-VN" dirty="0" smtClean="0"/>
              <a:t>cung;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r>
              <a:rPr lang="vi-VN" dirty="0" smtClean="0"/>
              <a:t>Bước với Chúa yêu thương, tôi đi muôn phương, không vương lo buồn.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9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với Chúa yêu thương, tôi nghe lâng lâng vui trong tâm hồn,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ngày lại ngày thêm sâu nhiệm Chúa nhiều hơn.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6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Ðược đi với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 </a:t>
            </a:r>
            <a:r>
              <a:rPr lang="vi-VN" dirty="0" smtClean="0"/>
              <a:t>mộng trần gian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khuất </a:t>
            </a:r>
            <a:r>
              <a:rPr lang="vi-VN" dirty="0" smtClean="0"/>
              <a:t>xa,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9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cùng với Cha, 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trong </a:t>
            </a:r>
            <a:r>
              <a:rPr lang="vi-VN" dirty="0" smtClean="0"/>
              <a:t>tình thắm thiết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</a:t>
            </a:r>
            <a:r>
              <a:rPr lang="vi-VN" dirty="0" smtClean="0"/>
              <a:t>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3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Ðược đi với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</a:t>
            </a:r>
            <a:r>
              <a:rPr lang="vi-VN" dirty="0" smtClean="0"/>
              <a:t>dù thời gian lướt qua,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7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luôn vui thỏa sống trong yêu mến chan hòa. </a:t>
            </a:r>
          </a:p>
        </p:txBody>
      </p:sp>
    </p:spTree>
    <p:extLst>
      <p:ext uri="{BB962C8B-B14F-4D97-AF65-F5344CB8AC3E}">
        <p14:creationId xmlns:p14="http://schemas.microsoft.com/office/powerpoint/2010/main" val="158290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Ðường gập ghềnh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nhưng </a:t>
            </a:r>
            <a:r>
              <a:rPr lang="vi-VN" dirty="0" smtClean="0"/>
              <a:t>chan hòa ánh chiếu dương;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2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với Chúa yêu thương, tôi không cô đơn vui tươi trên đường,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nhẹ nhàng quăng xa mọi gánh sầu vương.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5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Ðược đi với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 </a:t>
            </a:r>
            <a:r>
              <a:rPr lang="vi-VN" dirty="0" smtClean="0"/>
              <a:t>mộng trần gian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khuất </a:t>
            </a:r>
            <a:r>
              <a:rPr lang="vi-VN" dirty="0" smtClean="0"/>
              <a:t>xa,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2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cùng với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 smtClean="0"/>
              <a:t>tình thắm thiết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</a:t>
            </a:r>
            <a:r>
              <a:rPr lang="vi-VN" dirty="0" smtClean="0"/>
              <a:t>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2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Ðược đi với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</a:t>
            </a:r>
            <a:r>
              <a:rPr lang="vi-VN" dirty="0" smtClean="0"/>
              <a:t>dù thời gian lướt qua,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luôn vui thỏa sống trong yêu mến chan hòa.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524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58</TotalTime>
  <Words>207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BƯỚC VỚI  CHÚA YÊU THƯƠNG</vt:lpstr>
      <vt:lpstr>Bước với Chúa yêu thương, tôi đi muôn phương, không vương lo buồn. </vt:lpstr>
      <vt:lpstr>Ðường gập ghềnh  nhưng chan hòa ánh chiếu dương; </vt:lpstr>
      <vt:lpstr>Bước với Chúa yêu thương, tôi không cô đơn vui tươi trên đường, </vt:lpstr>
      <vt:lpstr>lòng nhẹ nhàng quăng xa mọi gánh sầu vương. </vt:lpstr>
      <vt:lpstr>Ðược đi với Cha,  Khi mộng trần gian  khuất xa, </vt:lpstr>
      <vt:lpstr>Bước cùng với Cha,  trong tình thắm thiết  bao la. </vt:lpstr>
      <vt:lpstr>Ðược đi với Cha,  cho dù thời gian lướt qua, </vt:lpstr>
      <vt:lpstr>Tôi luôn vui thỏa sống trong yêu mến chan hòa. </vt:lpstr>
      <vt:lpstr>2.Bước với Chúa yêu thương, khi sương đêm buông mênh mông  trên đường</vt:lpstr>
      <vt:lpstr>Đời nhạt nhòa bên kia màn khói mây vương</vt:lpstr>
      <vt:lpstr>Núp bóng Chúa yêu thương, trong khi muôn phương phong ba  điên cuồng </vt:lpstr>
      <vt:lpstr>Đời mờ dần sau muôn  đợt sóng trùng dương.</vt:lpstr>
      <vt:lpstr>Ðược đi với Cha,  Khi mộng trần gian  khuất xa, </vt:lpstr>
      <vt:lpstr>Bước cùng với Cha,  trong tình thắm thiết  bao la. </vt:lpstr>
      <vt:lpstr>Ðược đi với Cha,  cho dù thời gian lướt qua, </vt:lpstr>
      <vt:lpstr>Tôi luôn vui thỏa sống trong yêu mến chan hòa. </vt:lpstr>
      <vt:lpstr>3. Bước với Chúa yêu thương, tay trong tay luôn gian lao không sờn. </vt:lpstr>
      <vt:lpstr>Vượt dặm trường  men theo đường tới  thiên cung; </vt:lpstr>
      <vt:lpstr>Bước với Chúa yêu thương, tôi nghe lâng lâng vui trong tâm hồn, </vt:lpstr>
      <vt:lpstr>ngày lại ngày thêm sâu nhiệm Chúa nhiều hơn. </vt:lpstr>
      <vt:lpstr>Ðược đi với Cha,  Khi mộng trần gian  khuất xa, </vt:lpstr>
      <vt:lpstr>Bước cùng với Cha,  trong tình thắm thiết  bao la. </vt:lpstr>
      <vt:lpstr>Ðược đi với Cha,  cho dù thời gian lướt qua, </vt:lpstr>
      <vt:lpstr>Tôi luôn vui thỏa sống trong yêu mến chan hòa.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33</cp:revision>
  <dcterms:created xsi:type="dcterms:W3CDTF">2018-01-19T14:09:15Z</dcterms:created>
  <dcterms:modified xsi:type="dcterms:W3CDTF">2018-02-09T08:53:13Z</dcterms:modified>
</cp:coreProperties>
</file>