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7" autoAdjust="0"/>
  </p:normalViewPr>
  <p:slideViewPr>
    <p:cSldViewPr snapToGrid="0">
      <p:cViewPr varScale="1">
        <p:scale>
          <a:sx n="43" d="100"/>
          <a:sy n="43" d="100"/>
        </p:scale>
        <p:origin x="30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TÌNH YÊU BỀN </a:t>
            </a:r>
            <a:r>
              <a:rPr lang="vi-VN" dirty="0" smtClean="0"/>
              <a:t>VỮNG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yêu thương Chúa bền vững mãi không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phai </a:t>
            </a:r>
            <a:r>
              <a:rPr lang="vi-VN" dirty="0" smtClean="0"/>
              <a:t>tàn,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2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vi-VN" dirty="0" smtClean="0"/>
              <a:t>òng </a:t>
            </a:r>
            <a:r>
              <a:rPr lang="vi-VN" dirty="0" smtClean="0"/>
              <a:t>thương xót Chúa rộng lớn chẳng đổi thay.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yêu Chúa ban cho mỗi ngày, mới với tôi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mỗi </a:t>
            </a:r>
            <a:r>
              <a:rPr lang="vi-VN" dirty="0" smtClean="0"/>
              <a:t>ngày.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7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Lớn thay, sâu thay,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rộng </a:t>
            </a:r>
            <a:r>
              <a:rPr lang="vi-VN" dirty="0" smtClean="0"/>
              <a:t>thay tình yêu,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Chúa </a:t>
            </a:r>
            <a:r>
              <a:rPr lang="vi-VN" dirty="0" smtClean="0"/>
              <a:t>ban cho tôi tràn đầy.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8198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47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TÌNH YÊU BỀN VỮNG</vt:lpstr>
      <vt:lpstr>Tình yêu thương Chúa bền vững mãi không  phai tàn, </vt:lpstr>
      <vt:lpstr>Lòng thương xót Chúa rộng lớn chẳng đổi thay. </vt:lpstr>
      <vt:lpstr>Tình yêu Chúa ban cho mỗi ngày, mới với tôi  mỗi ngày. </vt:lpstr>
      <vt:lpstr>Lớn thay, sâu thay,  rộng thay tình yêu,  Chúa ban cho tôi tràn đầy.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32</cp:revision>
  <dcterms:created xsi:type="dcterms:W3CDTF">2018-01-19T14:09:15Z</dcterms:created>
  <dcterms:modified xsi:type="dcterms:W3CDTF">2018-02-09T08:55:33Z</dcterms:modified>
</cp:coreProperties>
</file>