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CẢM TẠ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Cảm tạ Chúa dầu tăm tối trong đời, cảm tạ Chúa cả khi buồn đau.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5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Khi thử thách giông tố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vây </a:t>
            </a:r>
            <a:r>
              <a:rPr lang="vi-VN" dirty="0" smtClean="0"/>
              <a:t>quanh mình, hát khen Ngài lòng tin nâng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5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Những khi ta đặt đức tin nơi Ngài, Ngài chăn dắt giữ gìn bước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Cảm ơn Ngài đã cho tôi Lời sống vẫn sáng soi để dẫn đưa đường.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5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Cảm tạ Chúa nguồn cung cấp dồi dào,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</a:t>
            </a:r>
            <a:r>
              <a:rPr lang="vi-VN" dirty="0" smtClean="0"/>
              <a:t>được có nhu cầu hàng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8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Mỗi giờ phút cùng Chúa giao thông hoài, sống an bình vì Ngài chở che.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9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Cảm ơn Ngài dìu bước trên linh trình, lòng luôn thỏa vui mừng hát vang.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0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Nhắm Giê-xu vững tâm ta cùng tiến, quyết bước đi về chốn vĩnh an</a:t>
            </a:r>
            <a:r>
              <a:rPr lang="vi-VN" smtClean="0"/>
              <a:t>. 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6674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Cảm tạ Chúa Ngài ban Chúa Giê-xu, cảm tạ Chúa sắm lo mọi điều.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Cảm tạ Chúa ngày tháng qua êm đềm, chúc tôn Ngài vì luôn bên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5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Cảm ơn Ngài ban cảnh xuân ấm êm, ngợi khen Chúa ban niềm thỏa vui.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1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Cảm ơn Ngài lau ráo hết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lệ </a:t>
            </a:r>
            <a:r>
              <a:rPr lang="vi-VN" dirty="0" smtClean="0"/>
              <a:t>đẫm, chúc tán Chúa là Chúa an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Cảm tạ Chúa tình yêu quá sâu rộng, ân điển Chúa thứ tha tội ô.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Duy Ngài Đấng cung cấp bao nhu cầu khiến cho đời ngày càng tươi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9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Mỗi bước đi nhờ Chúa luôn bên mình, vượt qua hết đau buồn khiếp kinh.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6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Vững tin nơi Chúa nhân từ hằng sống, hát chúc tôn Ngài Đấng vinh quang.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28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49</TotalTime>
  <Words>248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CẢM TẠ CHÚA</vt:lpstr>
      <vt:lpstr>1. Cảm tạ Chúa Ngài ban Chúa Giê-xu, cảm tạ Chúa sắm lo mọi điều. </vt:lpstr>
      <vt:lpstr>Cảm tạ Chúa ngày tháng qua êm đềm, chúc tôn Ngài vì luôn bên tôi. </vt:lpstr>
      <vt:lpstr>Cảm ơn Ngài ban cảnh xuân ấm êm, ngợi khen Chúa ban niềm thỏa vui.</vt:lpstr>
      <vt:lpstr>Cảm ơn Ngài lau ráo hết  lệ đẫm, chúc tán Chúa là Chúa an bình. </vt:lpstr>
      <vt:lpstr>2. Cảm tạ Chúa tình yêu quá sâu rộng, ân điển Chúa thứ tha tội ô. </vt:lpstr>
      <vt:lpstr>Duy Ngài Đấng cung cấp bao nhu cầu khiến cho đời ngày càng tươi vui. </vt:lpstr>
      <vt:lpstr>Mỗi bước đi nhờ Chúa luôn bên mình, vượt qua hết đau buồn khiếp kinh. </vt:lpstr>
      <vt:lpstr>Vững tin nơi Chúa nhân từ hằng sống, hát chúc tôn Ngài Đấng vinh quang. </vt:lpstr>
      <vt:lpstr>3. Cảm tạ Chúa dầu tăm tối trong đời, cảm tạ Chúa cả khi buồn đau. </vt:lpstr>
      <vt:lpstr>Khi thử thách giông tố  vây quanh mình, hát khen Ngài lòng tin nâng cao. </vt:lpstr>
      <vt:lpstr>Những khi ta đặt đức tin nơi Ngài, Ngài chăn dắt giữ gìn bước đi. </vt:lpstr>
      <vt:lpstr>Cảm ơn Ngài đã cho tôi Lời sống vẫn sáng soi để dẫn đưa đường.</vt:lpstr>
      <vt:lpstr>4. Cảm tạ Chúa nguồn cung cấp dồi dào,  cho được có nhu cầu hàng ngày. </vt:lpstr>
      <vt:lpstr>Mỗi giờ phút cùng Chúa giao thông hoài, sống an bình vì Ngài chở che. </vt:lpstr>
      <vt:lpstr>Cảm ơn Ngài dìu bước trên linh trình, lòng luôn thỏa vui mừng hát vang. </vt:lpstr>
      <vt:lpstr>Nhắm Giê-xu vững tâm ta cùng tiến, quyết bước đi về chốn vĩnh an.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33</cp:revision>
  <dcterms:created xsi:type="dcterms:W3CDTF">2018-01-19T14:09:15Z</dcterms:created>
  <dcterms:modified xsi:type="dcterms:W3CDTF">2018-02-09T08:41:15Z</dcterms:modified>
</cp:coreProperties>
</file>