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TIẾN </a:t>
            </a:r>
            <a:r>
              <a:rPr lang="vi-VN" dirty="0" smtClean="0"/>
              <a:t>BƯỚC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tiến bước với Chúa Giê-xu, cùng nắm lấy Chúa yêu thương.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sống chết với Chúa Giê-xu, đồng đi với Chúa mỗi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Vác </a:t>
            </a:r>
            <a:r>
              <a:rPr lang="vi-VN" dirty="0" smtClean="0"/>
              <a:t>thập tự mình theo Chúa hôm nay,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ngày </a:t>
            </a:r>
            <a:r>
              <a:rPr lang="vi-VN" dirty="0" smtClean="0"/>
              <a:t>hôm nay liều mình theo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8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Vác thập tự mình theo Chúa hôm nay, ngày hôm nay và đến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1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tiến bước với Chúa Giê-xu, cùng nắm lấy Chúa yêu thương.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5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sống chết với Chúa Giê-xu, đồng đi với Chúa mỗi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5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Ước nguyện cuộc đời dâng hết cho Cha,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</a:t>
            </a:r>
            <a:r>
              <a:rPr lang="vi-VN" dirty="0" smtClean="0"/>
              <a:t>xin thưa rằng con yêu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Ước nguyện cuộc đời dâng hết cho Cha, từ hôm nay và đến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952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63</TotalTime>
  <Words>115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CÙNG TIẾN BƯỚC</vt:lpstr>
      <vt:lpstr>Cùng tiến bước với Chúa Giê-xu, cùng nắm lấy Chúa yêu thương. </vt:lpstr>
      <vt:lpstr>Cùng sống chết với Chúa Giê-xu, đồng đi với Chúa mỗi ngày. </vt:lpstr>
      <vt:lpstr>1. Vác thập tự mình theo Chúa hôm nay,  ngày hôm nay liều mình theo Chúa. </vt:lpstr>
      <vt:lpstr>Vác thập tự mình theo Chúa hôm nay, ngày hôm nay và đến muôn đời. </vt:lpstr>
      <vt:lpstr>Cùng tiến bước với Chúa Giê-xu, cùng nắm lấy Chúa yêu thương. </vt:lpstr>
      <vt:lpstr>Cùng sống chết với Chúa Giê-xu, đồng đi với Chúa mỗi ngày. </vt:lpstr>
      <vt:lpstr>2. Ước nguyện cuộc đời dâng hết cho Cha,  lòng xin thưa rằng con yêu Chúa. </vt:lpstr>
      <vt:lpstr>Ước nguyện cuộc đời dâng hết cho Cha, từ hôm nay và đến muôn đời.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34</cp:revision>
  <dcterms:created xsi:type="dcterms:W3CDTF">2018-01-19T14:09:15Z</dcterms:created>
  <dcterms:modified xsi:type="dcterms:W3CDTF">2018-02-09T08:54:22Z</dcterms:modified>
</cp:coreProperties>
</file>