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7" autoAdjust="0"/>
  </p:normalViewPr>
  <p:slideViewPr>
    <p:cSldViewPr snapToGrid="0">
      <p:cViewPr varScale="1">
        <p:scale>
          <a:sx n="43" d="100"/>
          <a:sy n="43" d="100"/>
        </p:scale>
        <p:origin x="66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CHIM HOA VÀ </a:t>
            </a:r>
            <a:r>
              <a:rPr lang="vi-VN" dirty="0" smtClean="0"/>
              <a:t>NGƯỜI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Loài hoa ra chi áo </a:t>
            </a:r>
            <a:r>
              <a:rPr lang="vi-VN" smtClean="0"/>
              <a:t>tốt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vua </a:t>
            </a:r>
            <a:r>
              <a:rPr lang="vi-VN" dirty="0" smtClean="0"/>
              <a:t>nào so,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4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còn anh hay </a:t>
            </a:r>
            <a:r>
              <a:rPr lang="vi-VN" smtClean="0"/>
              <a:t>tôi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há </a:t>
            </a:r>
            <a:r>
              <a:rPr lang="vi-VN" dirty="0" smtClean="0"/>
              <a:t>chẳng hơn loài hoa?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494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Cúi xin Ngài đưa dắt chúng con, suốt chặng đường âu lo thở than.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30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Cúi xin Ngài ngày </a:t>
            </a:r>
            <a:r>
              <a:rPr lang="vi-VN" smtClean="0"/>
              <a:t>mai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tính </a:t>
            </a:r>
            <a:r>
              <a:rPr lang="vi-VN" dirty="0" smtClean="0"/>
              <a:t>toan, bóng cuộc đời không vương lối con.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1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</a:t>
            </a:r>
            <a:r>
              <a:rPr lang="vi-VN" smtClean="0"/>
              <a:t>Trời </a:t>
            </a:r>
            <a:r>
              <a:rPr lang="vi-VN" dirty="0" smtClean="0"/>
              <a:t>cao thênh </a:t>
            </a:r>
            <a:r>
              <a:rPr lang="vi-VN" smtClean="0"/>
              <a:t>thang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vỗ </a:t>
            </a:r>
            <a:r>
              <a:rPr lang="vi-VN" dirty="0" smtClean="0"/>
              <a:t>cánh chim lượn bay,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41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không lo </a:t>
            </a:r>
            <a:r>
              <a:rPr lang="vi-VN" smtClean="0"/>
              <a:t>toan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cũng </a:t>
            </a:r>
            <a:r>
              <a:rPr lang="vi-VN" dirty="0" smtClean="0"/>
              <a:t>chẳng khi gặt gieo.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7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Loài chim ra chi </a:t>
            </a:r>
            <a:r>
              <a:rPr lang="vi-VN" smtClean="0"/>
              <a:t>Chúa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vẫn </a:t>
            </a:r>
            <a:r>
              <a:rPr lang="vi-VN" dirty="0" smtClean="0"/>
              <a:t>đêm ngày nuôi,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45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còn anh hay </a:t>
            </a:r>
            <a:r>
              <a:rPr lang="vi-VN" smtClean="0"/>
              <a:t>tôi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há </a:t>
            </a:r>
            <a:r>
              <a:rPr lang="vi-VN" dirty="0" smtClean="0"/>
              <a:t>chẳng hơn loài chim?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0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Cúi xin Ngài đưa dắt chúng con, suốt chặng đường âu lo thở than.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3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Cúi xin Ngài ngày </a:t>
            </a:r>
            <a:r>
              <a:rPr lang="vi-VN" smtClean="0"/>
              <a:t>mai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tính </a:t>
            </a:r>
            <a:r>
              <a:rPr lang="vi-VN" dirty="0" smtClean="0"/>
              <a:t>toan, bóng cuộc đời không vương lối con.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9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Đồng xanh muôn hoa sắc thắm ôi đẹp xinh,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19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không lo </a:t>
            </a:r>
            <a:r>
              <a:rPr lang="vi-VN" smtClean="0"/>
              <a:t>toan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kéo </a:t>
            </a:r>
            <a:r>
              <a:rPr lang="vi-VN" dirty="0" smtClean="0"/>
              <a:t>chỉ hay dệt tơ.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930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51</TotalTime>
  <Words>92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 CHIM HOA VÀ NGƯỜI</vt:lpstr>
      <vt:lpstr>1. Trời cao thênh thang  vỗ cánh chim lượn bay, </vt:lpstr>
      <vt:lpstr>lòng không lo toan  cũng chẳng khi gặt gieo. </vt:lpstr>
      <vt:lpstr>Loài chim ra chi Chúa  vẫn đêm ngày nuôi, </vt:lpstr>
      <vt:lpstr>còn anh hay tôi  há chẳng hơn loài chim? </vt:lpstr>
      <vt:lpstr>Cúi xin Ngài đưa dắt chúng con, suốt chặng đường âu lo thở than. </vt:lpstr>
      <vt:lpstr>Cúi xin Ngài ngày mai  tính toan, bóng cuộc đời không vương lối con. </vt:lpstr>
      <vt:lpstr>2. Đồng xanh muôn hoa sắc thắm ôi đẹp xinh, </vt:lpstr>
      <vt:lpstr>lòng không lo toan  kéo chỉ hay dệt tơ. </vt:lpstr>
      <vt:lpstr>Loài hoa ra chi áo tốt  vua nào so, </vt:lpstr>
      <vt:lpstr>còn anh hay tôi  há chẳng hơn loài hoa? </vt:lpstr>
      <vt:lpstr>Cúi xin Ngài đưa dắt chúng con, suốt chặng đường âu lo thở than. </vt:lpstr>
      <vt:lpstr>Cúi xin Ngài ngày mai  tính toan, bóng cuộc đời không vương lối con.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36</cp:revision>
  <dcterms:created xsi:type="dcterms:W3CDTF">2018-01-19T14:09:15Z</dcterms:created>
  <dcterms:modified xsi:type="dcterms:W3CDTF">2018-02-22T04:41:53Z</dcterms:modified>
</cp:coreProperties>
</file>