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6" autoAdjust="0"/>
    <p:restoredTop sz="86427" autoAdjust="0"/>
  </p:normalViewPr>
  <p:slideViewPr>
    <p:cSldViewPr snapToGrid="0">
      <p:cViewPr>
        <p:scale>
          <a:sx n="33" d="100"/>
          <a:sy n="33" d="100"/>
        </p:scale>
        <p:origin x="882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CHÍNH GIÊ-XU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Ai trở nên bạn </a:t>
            </a:r>
            <a:r>
              <a:rPr lang="vi-VN" smtClean="0"/>
              <a:t>thân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của </a:t>
            </a:r>
            <a:r>
              <a:rPr lang="vi-VN" dirty="0" smtClean="0"/>
              <a:t>tôi, khi mừng vui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lúc </a:t>
            </a:r>
            <a:r>
              <a:rPr lang="vi-VN" dirty="0" smtClean="0"/>
              <a:t>lẻ loi?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mến yêu và chăm sóc luôn, đến tận ngày cuối trong 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1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Chính là Chúa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Vua </a:t>
            </a:r>
            <a:r>
              <a:rPr lang="vi-VN" dirty="0" smtClean="0"/>
              <a:t>Giê-xu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 smtClean="0"/>
              <a:t>thương xót vô biên lòng luôn ghi nhớ!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82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tìm thấy điều tâm linh tôi ước mơ, chỉ có trong Ngài. Chính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5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Ai </a:t>
            </a:r>
            <a:r>
              <a:rPr lang="vi-VN" dirty="0" smtClean="0"/>
              <a:t>đã đem </a:t>
            </a:r>
            <a:r>
              <a:rPr lang="vi-VN" smtClean="0"/>
              <a:t>lòng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thương </a:t>
            </a:r>
            <a:r>
              <a:rPr lang="vi-VN" dirty="0" smtClean="0"/>
              <a:t>xót tôi, đi tìm tôi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cứu </a:t>
            </a:r>
            <a:r>
              <a:rPr lang="vi-VN" dirty="0" smtClean="0"/>
              <a:t>chuộc tôi?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9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Vui thứ tha mọi gian ác tôi, những lần lầm lỡ trong 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5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Chính là Chúa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Vua </a:t>
            </a:r>
            <a:r>
              <a:rPr lang="vi-VN" dirty="0" smtClean="0"/>
              <a:t>Giê-xu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 smtClean="0"/>
              <a:t>thương xót vô biên lòng luôn ghi nhớ!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tìm thấy điều tâm linh tôi ước mơ, chỉ có trong Ngài. Chính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Ai xóa nghi ngờ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sợ </a:t>
            </a:r>
            <a:r>
              <a:rPr lang="vi-VN" dirty="0" smtClean="0"/>
              <a:t>hãi tôi, bao bọc tôi</a:t>
            </a:r>
            <a:r>
              <a:rPr lang="vi-VN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giữ </a:t>
            </a:r>
            <a:r>
              <a:rPr lang="vi-VN" dirty="0" smtClean="0"/>
              <a:t>gìn tôi?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sẻ chia buồn </a:t>
            </a:r>
            <a:r>
              <a:rPr lang="vi-VN" smtClean="0"/>
              <a:t>lo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</a:t>
            </a:r>
            <a:r>
              <a:rPr lang="vi-VN" dirty="0" smtClean="0"/>
              <a:t>tôi, những ngày mờ tối trong cuộc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Chính là Chúa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Vua </a:t>
            </a:r>
            <a:r>
              <a:rPr lang="vi-VN" dirty="0" smtClean="0"/>
              <a:t>Giê-xu</a:t>
            </a:r>
            <a:r>
              <a:rPr lang="vi-VN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 smtClean="0"/>
              <a:t>thương xót vô biên lòng luôn ghi nhớ!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Tôi tìm thấy điều tâm linh tôi ước mơ, chỉ có trong Ngài. Chính Giê-xu.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6522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</TotalTime>
  <Words>125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CHÍNH GIÊ-XU</vt:lpstr>
      <vt:lpstr>1. Ai đã đem lòng  thương xót tôi, đi tìm tôi,  cứu chuộc tôi? </vt:lpstr>
      <vt:lpstr>Vui thứ tha mọi gian ác tôi, những lần lầm lỡ trong cuộc đời. </vt:lpstr>
      <vt:lpstr>Chính là Chúa!  Vua Giê-xu!  Ơn thương xót vô biên lòng luôn ghi nhớ! </vt:lpstr>
      <vt:lpstr>Tôi tìm thấy điều tâm linh tôi ước mơ, chỉ có trong Ngài. Chính Giê-xu. </vt:lpstr>
      <vt:lpstr>2. Ai xóa nghi ngờ,  sợ hãi tôi, bao bọc tôi,  giữ gìn tôi? </vt:lpstr>
      <vt:lpstr>Luôn sẻ chia buồn lo  với tôi, những ngày mờ tối trong cuộc đời. </vt:lpstr>
      <vt:lpstr>Chính là Chúa!  Vua Giê-xu!  Ơn thương xót vô biên lòng luôn ghi nhớ! </vt:lpstr>
      <vt:lpstr>Tôi tìm thấy điều tâm linh tôi ước mơ, chỉ có trong Ngài. Chính Giê-xu. </vt:lpstr>
      <vt:lpstr>3. Ai trở nên bạn thân  của tôi, khi mừng vui,  lúc lẻ loi? </vt:lpstr>
      <vt:lpstr>Luôn mến yêu và chăm sóc luôn, đến tận ngày cuối trong cuộc đời. </vt:lpstr>
      <vt:lpstr>Chính là Chúa!  Vua Giê-xu!  Ơn thương xót vô biên lòng luôn ghi nhớ! </vt:lpstr>
      <vt:lpstr>Tôi tìm thấy điều tâm linh tôi ước mơ, chỉ có trong Ngài. Chính Giê-xu.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37</cp:revision>
  <dcterms:created xsi:type="dcterms:W3CDTF">2018-01-19T14:09:15Z</dcterms:created>
  <dcterms:modified xsi:type="dcterms:W3CDTF">2018-02-22T04:45:57Z</dcterms:modified>
</cp:coreProperties>
</file>