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3" r:id="rId6"/>
    <p:sldId id="265" r:id="rId7"/>
    <p:sldId id="267" r:id="rId8"/>
    <p:sldId id="269" r:id="rId9"/>
    <p:sldId id="271" r:id="rId10"/>
    <p:sldId id="274" r:id="rId11"/>
    <p:sldId id="275" r:id="rId12"/>
    <p:sldId id="277" r:id="rId13"/>
    <p:sldId id="279" r:id="rId14"/>
    <p:sldId id="281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26" autoAdjust="0"/>
    <p:restoredTop sz="86573" autoAdjust="0"/>
  </p:normalViewPr>
  <p:slideViewPr>
    <p:cSldViewPr snapToGrid="0">
      <p:cViewPr varScale="1">
        <p:scale>
          <a:sx n="46" d="100"/>
          <a:sy n="46" d="100"/>
        </p:scale>
        <p:origin x="3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THỎA LÒNG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Có Chúa chở che đời tôi thấy thỏa lòng</a:t>
            </a:r>
            <a:r>
              <a:rPr lang="vi-VN"/>
              <a:t>, </a:t>
            </a:r>
            <a:r>
              <a:rPr lang="vi-VN" smtClean="0"/>
              <a:t>dù nghèo vật chất mà đời sống tâm linh không nghèo.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5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Quanh đêm luôn ngày Ngài nuôi tôi như cánh chim non</a:t>
            </a:r>
            <a:r>
              <a:rPr lang="vi-VN"/>
              <a:t>, </a:t>
            </a:r>
            <a:r>
              <a:rPr lang="vi-VN" smtClean="0"/>
              <a:t>qua những khó khăn tạ ơn Chúa nhiều hơn.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1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Đời tôi bay cao như chim lượn qua không gian </a:t>
            </a:r>
            <a:r>
              <a:rPr lang="vi-VN"/>
              <a:t>mênh </a:t>
            </a:r>
            <a:r>
              <a:rPr lang="vi-VN" smtClean="0"/>
              <a:t>mông,nhìn lên thiên nhiên xinh tươi Chúa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22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Hạnh phúc lớn quá ước muốn Ngài ban cho tôi nhưng không</a:t>
            </a:r>
            <a:r>
              <a:rPr lang="vi-VN"/>
              <a:t>. </a:t>
            </a:r>
            <a:r>
              <a:rPr lang="vi-VN" smtClean="0"/>
              <a:t>Tuyệt thay tình yêu Chúa rộng sâu.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9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Có Chúa dưỡng nuôi đời tôi thấy thỏa lòng</a:t>
            </a:r>
            <a:r>
              <a:rPr lang="vi-VN"/>
              <a:t>, </a:t>
            </a:r>
            <a:r>
              <a:rPr lang="vi-VN" smtClean="0"/>
              <a:t>dù trong cuộc sống đầy thử thách gian nan đang chờ.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74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Tâm linh an bình và yên vui ca hát thảnh thơi</a:t>
            </a:r>
            <a:r>
              <a:rPr lang="vi-VN"/>
              <a:t>, </a:t>
            </a:r>
            <a:r>
              <a:rPr lang="vi-VN" smtClean="0"/>
              <a:t>phong phú đức tin giàu sức sống tình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9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Đời tôi bay cao như chim lượn qua không gian </a:t>
            </a:r>
            <a:r>
              <a:rPr lang="vi-VN"/>
              <a:t>mênh </a:t>
            </a:r>
            <a:r>
              <a:rPr lang="vi-VN" smtClean="0"/>
              <a:t>mông,nhìn lên thiên nhiên xinh tươi Chúa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4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Hạnh phúc lớn quá ước muốn Ngài ban cho tôi nhưng không</a:t>
            </a:r>
            <a:r>
              <a:rPr lang="vi-VN"/>
              <a:t>. </a:t>
            </a:r>
            <a:r>
              <a:rPr lang="vi-VN" smtClean="0"/>
              <a:t>Tuyệt thay tình yêu Chúa rộng sâu.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70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Có Chúa dẫn đưa đời tôi thấy thỏa lòng</a:t>
            </a:r>
            <a:r>
              <a:rPr lang="vi-VN"/>
              <a:t>, </a:t>
            </a:r>
            <a:r>
              <a:rPr lang="vi-VN" smtClean="0"/>
              <a:t>dù cho giông tố dường như cuốn tôi đi xa Ngài.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Cha luôn soi </a:t>
            </a:r>
            <a:r>
              <a:rPr lang="vi-VN"/>
              <a:t>đường </a:t>
            </a:r>
            <a:r>
              <a:rPr lang="vi-VN" smtClean="0"/>
              <a:t>dìu </a:t>
            </a:r>
            <a:r>
              <a:rPr lang="vi-VN" dirty="0"/>
              <a:t>đưa qua bao chốn hiểm nguy</a:t>
            </a:r>
            <a:r>
              <a:rPr lang="vi-VN"/>
              <a:t>, </a:t>
            </a:r>
            <a:r>
              <a:rPr lang="vi-VN" smtClean="0"/>
              <a:t>nâng bước chân tôi về bên Chúa tình yêu.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33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Đời tôi bay cao như chim lượn qua không gian mênh mông</a:t>
            </a:r>
            <a:r>
              <a:rPr lang="vi-VN"/>
              <a:t>, </a:t>
            </a:r>
            <a:r>
              <a:rPr lang="vi-VN" smtClean="0"/>
              <a:t>nhìn lên thiên nhiên xinh tươi Chúa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4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Hạnh phúc lớn quá ước muốn Ngài ban cho tôi nhưng không</a:t>
            </a:r>
            <a:r>
              <a:rPr lang="vi-VN"/>
              <a:t>. </a:t>
            </a:r>
            <a:r>
              <a:rPr lang="vi-VN" smtClean="0"/>
              <a:t>Tuyệt thay tình yêu Chúa rộng sâu.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27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Có Chúa chăm lo đời tôi thấy thỏa lòng</a:t>
            </a:r>
            <a:r>
              <a:rPr lang="vi-VN"/>
              <a:t>, </a:t>
            </a:r>
            <a:r>
              <a:rPr lang="vi-VN" smtClean="0"/>
              <a:t>Ngài luôn chăm sóc đàn chiên bé đơn sơ không nhà.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6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Qua bao năm dài Ngài lo toan nuôi nấng chiên thơ</a:t>
            </a:r>
            <a:r>
              <a:rPr lang="vi-VN"/>
              <a:t>, </a:t>
            </a:r>
            <a:r>
              <a:rPr lang="vi-VN" smtClean="0"/>
              <a:t>tôi thấy vui luôn nhờ tay Chúa quyền năng.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Đời tôi bay cao như chim lượn qua không gian mênh mông</a:t>
            </a:r>
            <a:r>
              <a:rPr lang="vi-VN"/>
              <a:t>, </a:t>
            </a:r>
            <a:r>
              <a:rPr lang="vi-VN" smtClean="0"/>
              <a:t>nhìn lên thiên nhiên xinh tươi Chúa ban.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8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Hạnh phúc lớn quá ước muốn Ngài ban cho tôi nhưng không</a:t>
            </a:r>
            <a:r>
              <a:rPr lang="vi-VN"/>
              <a:t>. </a:t>
            </a:r>
            <a:r>
              <a:rPr lang="vi-VN" smtClean="0"/>
              <a:t>Tuyệt thay tình yêu Chúa rộng sâu.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3299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</TotalTime>
  <Words>352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THỎA LÒNG</vt:lpstr>
      <vt:lpstr>Có Chúa dẫn đưa đời tôi thấy thỏa lòng, dù cho giông tố dường như cuốn tôi đi xa Ngài. </vt:lpstr>
      <vt:lpstr>Cha luôn soi đường dìu đưa qua bao chốn hiểm nguy, nâng bước chân tôi về bên Chúa tình yêu. </vt:lpstr>
      <vt:lpstr>Đời tôi bay cao như chim lượn qua không gian mênh mông, nhìn lên thiên nhiên xinh tươi Chúa ban. </vt:lpstr>
      <vt:lpstr>Hạnh phúc lớn quá ước muốn Ngài ban cho tôi nhưng không. Tuyệt thay tình yêu Chúa rộng sâu. </vt:lpstr>
      <vt:lpstr>2. Có Chúa chăm lo đời tôi thấy thỏa lòng, Ngài luôn chăm sóc đàn chiên bé đơn sơ không nhà. </vt:lpstr>
      <vt:lpstr>Qua bao năm dài Ngài lo toan nuôi nấng chiên thơ, tôi thấy vui luôn nhờ tay Chúa quyền năng. </vt:lpstr>
      <vt:lpstr>Đời tôi bay cao như chim lượn qua không gian mênh mông, nhìn lên thiên nhiên xinh tươi Chúa ban. </vt:lpstr>
      <vt:lpstr>Hạnh phúc lớn quá ước muốn Ngài ban cho tôi nhưng không. Tuyệt thay tình yêu Chúa rộng sâu. </vt:lpstr>
      <vt:lpstr>3. Có Chúa chở che đời tôi thấy thỏa lòng, dù nghèo vật chất mà đời sống tâm linh không nghèo. </vt:lpstr>
      <vt:lpstr>Quanh đêm luôn ngày Ngài nuôi tôi như cánh chim non, qua những khó khăn tạ ơn Chúa nhiều hơn. </vt:lpstr>
      <vt:lpstr>Đời tôi bay cao như chim lượn qua không gian mênh mông,nhìn lên thiên nhiên xinh tươi Chúa ban. </vt:lpstr>
      <vt:lpstr>Hạnh phúc lớn quá ước muốn Ngài ban cho tôi nhưng không. Tuyệt thay tình yêu Chúa rộng sâu. </vt:lpstr>
      <vt:lpstr>4. Có Chúa dưỡng nuôi đời tôi thấy thỏa lòng, dù trong cuộc sống đầy thử thách gian nan đang chờ. </vt:lpstr>
      <vt:lpstr>Tâm linh an bình và yên vui ca hát thảnh thơi, phong phú đức tin giàu sức sống tình yêu. </vt:lpstr>
      <vt:lpstr>Đời tôi bay cao như chim lượn qua không gian mênh mông,nhìn lên thiên nhiên xinh tươi Chúa ban. </vt:lpstr>
      <vt:lpstr>Hạnh phúc lớn quá ước muốn Ngài ban cho tôi nhưng không. Tuyệt thay tình yêu Chúa rộng sâu.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39</cp:revision>
  <dcterms:created xsi:type="dcterms:W3CDTF">2018-01-19T14:09:15Z</dcterms:created>
  <dcterms:modified xsi:type="dcterms:W3CDTF">2018-02-22T04:48:18Z</dcterms:modified>
</cp:coreProperties>
</file>