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6" autoAdjust="0"/>
    <p:restoredTop sz="86427" autoAdjust="0"/>
  </p:normalViewPr>
  <p:slideViewPr>
    <p:cSldViewPr snapToGrid="0">
      <p:cViewPr varScale="1">
        <p:scale>
          <a:sx n="54" d="100"/>
          <a:sy n="54" d="100"/>
        </p:scale>
        <p:origin x="84" y="144"/>
      </p:cViewPr>
      <p:guideLst/>
    </p:cSldViewPr>
  </p:slideViewPr>
  <p:outlineViewPr>
    <p:cViewPr>
      <p:scale>
        <a:sx n="33" d="100"/>
        <a:sy n="33" d="100"/>
      </p:scale>
      <p:origin x="0" y="-30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BÀI CA CẢM TẠ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Tạ ơn Cha luôn </a:t>
            </a:r>
            <a:r>
              <a:rPr lang="vi-VN" smtClean="0"/>
              <a:t>nghe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lời </a:t>
            </a:r>
            <a:r>
              <a:rPr lang="vi-VN" dirty="0" smtClean="0"/>
              <a:t>cầu xin </a:t>
            </a:r>
            <a:r>
              <a:rPr lang="vi-VN" smtClean="0"/>
              <a:t>sớm </a:t>
            </a:r>
            <a:r>
              <a:rPr lang="vi-VN" smtClean="0"/>
              <a:t>tối Ngài </a:t>
            </a:r>
            <a:r>
              <a:rPr lang="vi-VN" dirty="0" smtClean="0"/>
              <a:t>sẵn đáp tiếng chúng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9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Cứu qua gian nguy và tha thứ bao nhiêu </a:t>
            </a:r>
            <a:r>
              <a:rPr lang="vi-VN" smtClean="0"/>
              <a:t>ô </a:t>
            </a:r>
            <a:r>
              <a:rPr lang="vi-VN" smtClean="0"/>
              <a:t>tội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ơn xót thương không vơi dù năm tháng trôi.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2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Bao tâm hồn </a:t>
            </a:r>
            <a:r>
              <a:rPr lang="vi-VN" smtClean="0"/>
              <a:t>đang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xúc </a:t>
            </a:r>
            <a:r>
              <a:rPr lang="vi-VN" dirty="0" smtClean="0"/>
              <a:t>động, nhớ muôn ơn lành như biển rộng.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7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Ôi ơn Ngài quá láng lai, chúng tôi chân </a:t>
            </a:r>
            <a:r>
              <a:rPr lang="vi-VN" smtClean="0"/>
              <a:t>thành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khắc </a:t>
            </a:r>
            <a:r>
              <a:rPr lang="vi-VN" dirty="0" smtClean="0"/>
              <a:t>ghi hoài.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6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Tạ ơn Cha khi trên đường chợt </a:t>
            </a:r>
            <a:r>
              <a:rPr lang="vi-VN" smtClean="0"/>
              <a:t>vương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bóng </a:t>
            </a:r>
            <a:r>
              <a:rPr lang="vi-VN" dirty="0" smtClean="0"/>
              <a:t>tối lòng vỡ </a:t>
            </a:r>
            <a:r>
              <a:rPr lang="vi-VN" smtClean="0"/>
              <a:t>nát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nước </a:t>
            </a:r>
            <a:r>
              <a:rPr lang="vi-VN" dirty="0" smtClean="0"/>
              <a:t>mắt rơi.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2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Dẫu vui tươi hay sầu đau vẫn luôn tin trong </a:t>
            </a:r>
            <a:r>
              <a:rPr lang="vi-VN" smtClean="0"/>
              <a:t>đời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ơn Chúa yêu thương không rời xa chúng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2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Bao tâm hồn </a:t>
            </a:r>
            <a:r>
              <a:rPr lang="vi-VN" smtClean="0"/>
              <a:t>đang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xúc </a:t>
            </a:r>
            <a:r>
              <a:rPr lang="vi-VN" dirty="0" smtClean="0"/>
              <a:t>động, nhớ muôn ơn lành như biển rộng.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3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Ôi ơn Ngài quá láng lai, chúng tôi chân </a:t>
            </a:r>
            <a:r>
              <a:rPr lang="vi-VN" smtClean="0"/>
              <a:t>thành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khắc </a:t>
            </a:r>
            <a:r>
              <a:rPr lang="vi-VN" dirty="0" smtClean="0"/>
              <a:t>ghi hoài.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8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vi-VN" smtClean="0"/>
              <a:t>Tạ </a:t>
            </a:r>
            <a:r>
              <a:rPr lang="vi-VN" dirty="0" smtClean="0"/>
              <a:t>ơn </a:t>
            </a:r>
            <a:r>
              <a:rPr lang="vi-VN" smtClean="0"/>
              <a:t>Cha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trên </a:t>
            </a:r>
            <a:r>
              <a:rPr lang="vi-VN" dirty="0" smtClean="0"/>
              <a:t>Thiên Đàng ngời cao chói sáng về những phước lớn Chúa ban.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2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Chúng tôi ghi trong lòng không dám quên ơn tuôn </a:t>
            </a:r>
            <a:r>
              <a:rPr lang="vi-VN" smtClean="0"/>
              <a:t>tràn </a:t>
            </a:r>
            <a:r>
              <a:rPr lang="vi-VN" smtClean="0"/>
              <a:t>do Chúa yêu thương đêm ngày luôn dắt chăn.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9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Bao tâm hồn </a:t>
            </a:r>
            <a:r>
              <a:rPr lang="vi-VN" smtClean="0"/>
              <a:t>đang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xúc </a:t>
            </a:r>
            <a:r>
              <a:rPr lang="vi-VN" dirty="0" smtClean="0"/>
              <a:t>động, nhớ </a:t>
            </a:r>
            <a:r>
              <a:rPr lang="vi-VN" smtClean="0"/>
              <a:t>muôn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ơn </a:t>
            </a:r>
            <a:r>
              <a:rPr lang="vi-VN" dirty="0" smtClean="0"/>
              <a:t>lành như biển rộng.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8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Ôi ơn Ngài quá láng lai, chúng tôi chân </a:t>
            </a:r>
            <a:r>
              <a:rPr lang="vi-VN" smtClean="0"/>
              <a:t>thành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khắc </a:t>
            </a:r>
            <a:r>
              <a:rPr lang="vi-VN" dirty="0" smtClean="0"/>
              <a:t>ghi hoài.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8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Tạ ơn Cha yêu thương vì niềm vui thỏa thích được bước với Chúa tháng năm.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4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Hưởng bao vinh quang cùng bao khó khăn nơi dương </a:t>
            </a:r>
            <a:r>
              <a:rPr lang="vi-VN" smtClean="0"/>
              <a:t>trần </a:t>
            </a:r>
            <a:r>
              <a:rPr lang="vi-VN" smtClean="0"/>
              <a:t>ôi mỗi khi nhớ tới lệ rơi chứa chan.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Bao tâm hồn </a:t>
            </a:r>
            <a:r>
              <a:rPr lang="vi-VN" smtClean="0"/>
              <a:t>đang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xúc </a:t>
            </a:r>
            <a:r>
              <a:rPr lang="vi-VN" dirty="0" smtClean="0"/>
              <a:t>động, nhớ muôn ơn lành như biển rộng.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7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Ôi ơn Ngài quá láng lai, chúng tôi chân </a:t>
            </a:r>
            <a:r>
              <a:rPr lang="vi-VN" smtClean="0"/>
              <a:t>thành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khắc </a:t>
            </a:r>
            <a:r>
              <a:rPr lang="vi-VN" dirty="0" smtClean="0"/>
              <a:t>ghi hoài.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519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</TotalTime>
  <Words>169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BÀI CA CẢM TẠ</vt:lpstr>
      <vt:lpstr>1. Tạ ơn Cha  trên Thiên Đàng ngời cao chói sáng về những phước lớn Chúa ban. </vt:lpstr>
      <vt:lpstr>Chúng tôi ghi trong lòng không dám quên ơn tuôn tràn do Chúa yêu thương đêm ngày luôn dắt chăn. </vt:lpstr>
      <vt:lpstr>Bao tâm hồn đang  xúc động, nhớ muôn  ơn lành như biển rộng. </vt:lpstr>
      <vt:lpstr>Ôi ơn Ngài quá láng lai, chúng tôi chân thành  khắc ghi hoài. </vt:lpstr>
      <vt:lpstr>2. Tạ ơn Cha yêu thương vì niềm vui thỏa thích được bước với Chúa tháng năm. </vt:lpstr>
      <vt:lpstr>Hưởng bao vinh quang cùng bao khó khăn nơi dương trần ôi mỗi khi nhớ tới lệ rơi chứa chan. </vt:lpstr>
      <vt:lpstr>Bao tâm hồn đang  xúc động, nhớ muôn ơn lành như biển rộng. </vt:lpstr>
      <vt:lpstr>Ôi ơn Ngài quá láng lai, chúng tôi chân thành  khắc ghi hoài. </vt:lpstr>
      <vt:lpstr>3. Tạ ơn Cha luôn nghe  lời cầu xin sớm tối Ngài sẵn đáp tiếng chúng tôi. </vt:lpstr>
      <vt:lpstr>Cứu qua gian nguy và tha thứ bao nhiêu ô tội ơn xót thương không vơi dù năm tháng trôi. </vt:lpstr>
      <vt:lpstr>Bao tâm hồn đang  xúc động, nhớ muôn ơn lành như biển rộng. </vt:lpstr>
      <vt:lpstr>Ôi ơn Ngài quá láng lai, chúng tôi chân thành  khắc ghi hoài. </vt:lpstr>
      <vt:lpstr>4. Tạ ơn Cha khi trên đường chợt vương  bóng tối lòng vỡ nát  nước mắt rơi. </vt:lpstr>
      <vt:lpstr>Dẫu vui tươi hay sầu đau vẫn luôn tin trong đời  ơn Chúa yêu thương không rời xa chúng tôi. </vt:lpstr>
      <vt:lpstr>Bao tâm hồn đang  xúc động, nhớ muôn ơn lành như biển rộng. </vt:lpstr>
      <vt:lpstr>Ôi ơn Ngài quá láng lai, chúng tôi chân thành  khắc ghi hoài.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40</cp:revision>
  <dcterms:created xsi:type="dcterms:W3CDTF">2018-01-19T14:09:15Z</dcterms:created>
  <dcterms:modified xsi:type="dcterms:W3CDTF">2018-02-22T04:52:51Z</dcterms:modified>
</cp:coreProperties>
</file>