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5" autoAdjust="0"/>
    <p:restoredTop sz="86427" autoAdjust="0"/>
  </p:normalViewPr>
  <p:slideViewPr>
    <p:cSldViewPr snapToGrid="0">
      <p:cViewPr varScale="1">
        <p:scale>
          <a:sx n="43" d="100"/>
          <a:sy n="43" d="100"/>
        </p:scale>
        <p:origin x="66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9080F-93DE-4D06-8E44-F9B3D361EDBD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3CACA-B10B-4770-95A0-B70B725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 MỘT NGÀY TƯƠI MỚI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Một ngày tươi mới </a:t>
            </a:r>
            <a:r>
              <a:rPr lang="vi-VN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một </a:t>
            </a:r>
            <a:r>
              <a:rPr lang="vi-VN" dirty="0" smtClean="0"/>
              <a:t>ngày tươi mới</a:t>
            </a:r>
            <a:r>
              <a:rPr lang="vi-VN" smtClean="0"/>
              <a:t>.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Do Chúa Cha ban cho.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Do Chúa Cha ban cho.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270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Lòng mừng thơ thới</a:t>
            </a:r>
            <a:r>
              <a:rPr lang="vi-VN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lòng </a:t>
            </a:r>
            <a:r>
              <a:rPr lang="vi-VN" dirty="0" smtClean="0"/>
              <a:t>mừng thơ thới</a:t>
            </a:r>
            <a:r>
              <a:rPr lang="vi-VN" smtClean="0"/>
              <a:t>.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Trong tiếng ca rộn ràng. Trong tiếng ca rộn ràng.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50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Hân hoan ca </a:t>
            </a:r>
            <a:r>
              <a:rPr lang="vi-VN" smtClean="0"/>
              <a:t>vang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biết </a:t>
            </a:r>
            <a:r>
              <a:rPr lang="vi-VN" dirty="0" smtClean="0"/>
              <a:t>ơn Cha vô vàn</a:t>
            </a:r>
            <a:r>
              <a:rPr lang="vi-VN" smtClean="0"/>
              <a:t>.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Khi ơn yêu thương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vẫn mãi luôn tuôn tràn.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16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Lòng mừng thơ thới</a:t>
            </a:r>
            <a:r>
              <a:rPr lang="vi-VN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một </a:t>
            </a:r>
            <a:r>
              <a:rPr lang="vi-VN" dirty="0" smtClean="0"/>
              <a:t>ngày tươi mới</a:t>
            </a:r>
            <a:r>
              <a:rPr lang="vi-VN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do </a:t>
            </a:r>
            <a:r>
              <a:rPr lang="vi-VN" dirty="0" smtClean="0"/>
              <a:t>Chúa ban cho đời</a:t>
            </a:r>
            <a:r>
              <a:rPr lang="vi-VN" smtClean="0"/>
              <a:t>. </a:t>
            </a:r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334016615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54</TotalTime>
  <Words>24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Presentation1</vt:lpstr>
      <vt:lpstr> MỘT NGÀY TƯƠI MỚI</vt:lpstr>
      <vt:lpstr>Một ngày tươi mới ,  một ngày tươi mới.  Do Chúa Cha ban cho.  Do Chúa Cha ban cho. </vt:lpstr>
      <vt:lpstr>Lòng mừng thơ thới,  lòng mừng thơ thới.  Trong tiếng ca rộn ràng. Trong tiếng ca rộn ràng. </vt:lpstr>
      <vt:lpstr>Hân hoan ca vang  biết ơn Cha vô vàn.  Khi ơn yêu thương  vẫn mãi luôn tuôn tràn. </vt:lpstr>
      <vt:lpstr>Lòng mừng thơ thới,  một ngày tươi mới,  do Chúa ban cho đời.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TÂM GIAO VỚI GIÊ-XU</dc:title>
  <dc:creator>TINLE</dc:creator>
  <cp:lastModifiedBy>Ha Le</cp:lastModifiedBy>
  <cp:revision>40</cp:revision>
  <dcterms:created xsi:type="dcterms:W3CDTF">2018-01-19T14:09:15Z</dcterms:created>
  <dcterms:modified xsi:type="dcterms:W3CDTF">2018-02-22T04:54:12Z</dcterms:modified>
</cp:coreProperties>
</file>