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5"/>
  </p:notesMasterIdLst>
  <p:sldIdLst>
    <p:sldId id="256" r:id="rId2"/>
    <p:sldId id="257" r:id="rId3"/>
    <p:sldId id="259" r:id="rId4"/>
    <p:sldId id="261" r:id="rId5"/>
    <p:sldId id="263" r:id="rId6"/>
    <p:sldId id="264" r:id="rId7"/>
    <p:sldId id="266" r:id="rId8"/>
    <p:sldId id="268" r:id="rId9"/>
    <p:sldId id="270" r:id="rId10"/>
    <p:sldId id="271" r:id="rId11"/>
    <p:sldId id="273" r:id="rId12"/>
    <p:sldId id="275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37" autoAdjust="0"/>
    <p:restoredTop sz="86427" autoAdjust="0"/>
  </p:normalViewPr>
  <p:slideViewPr>
    <p:cSldViewPr snapToGrid="0">
      <p:cViewPr varScale="1">
        <p:scale>
          <a:sx n="43" d="100"/>
          <a:sy n="43" d="100"/>
        </p:scale>
        <p:origin x="36" y="372"/>
      </p:cViewPr>
      <p:guideLst/>
    </p:cSldViewPr>
  </p:slideViewPr>
  <p:outlineViewPr>
    <p:cViewPr>
      <p:scale>
        <a:sx n="33" d="100"/>
        <a:sy n="33" d="100"/>
      </p:scale>
      <p:origin x="0" y="-6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9080F-93DE-4D06-8E44-F9B3D361EDBD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CACA-B10B-4770-95A0-B70B725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TÌNH ÁI CHÚA TÔI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3. Tình ái Cứu Chúa dìu tôi qua hết những lối khó</a:t>
            </a:r>
            <a:r>
              <a:rPr lang="vi-VN" smtClean="0"/>
              <a:t>. </a:t>
            </a:r>
            <a:r>
              <a:rPr lang="vi-VN" smtClean="0"/>
              <a:t>Bước chân nâng cao bởi Ngài cùng đi.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036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Dầu thấy trước mắt nghìn muôn tăm tối bóng bối rối</a:t>
            </a:r>
            <a:r>
              <a:rPr lang="vi-VN" smtClean="0"/>
              <a:t>, </a:t>
            </a:r>
            <a:r>
              <a:rPr lang="vi-VN" smtClean="0"/>
              <a:t>luôn có tay Giê-xu lòng chẳng núng nao gì.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068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Ồ lạ lùng bấy!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Giê-xu tríu mến tôi vô vàn! Ồ lạ lùng thay ân ái Chúa Giê-xu lai láng!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76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Ồ lạ lùng bấy!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vi-VN" smtClean="0"/>
              <a:t>Giê-xu </a:t>
            </a:r>
            <a:r>
              <a:rPr lang="vi-VN" dirty="0" smtClean="0"/>
              <a:t>tríu mến </a:t>
            </a:r>
            <a:r>
              <a:rPr lang="vi-VN" smtClean="0"/>
              <a:t>tôi </a:t>
            </a:r>
            <a:r>
              <a:rPr lang="vi-VN" smtClean="0"/>
              <a:t>vô vàn. Lòng nguyện cùng đi với Chúa tôi mọi đàng.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94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</a:t>
            </a:r>
            <a:r>
              <a:rPr lang="vi-VN" smtClean="0"/>
              <a:t>Ngày </a:t>
            </a:r>
            <a:r>
              <a:rPr lang="vi-VN" dirty="0" smtClean="0"/>
              <a:t>trước áp bức tội nhơ vương vấn chẳng lối thoát</a:t>
            </a:r>
            <a:r>
              <a:rPr lang="vi-VN" smtClean="0"/>
              <a:t>, </a:t>
            </a:r>
            <a:r>
              <a:rPr lang="vi-VN" smtClean="0"/>
              <a:t>Chúa buông tha tôi ra bằng tình yêu.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9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Ngài đến với cả hồng ân lai láng với huyết thắm</a:t>
            </a:r>
            <a:r>
              <a:rPr lang="vi-VN" smtClean="0"/>
              <a:t>. </a:t>
            </a:r>
            <a:r>
              <a:rPr lang="vi-VN" smtClean="0"/>
              <a:t>Bôi xóa tôi hết tội ô gian ác trong lòng.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90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Ồ lạ lùng bấy</a:t>
            </a:r>
            <a:r>
              <a:rPr lang="vi-VN" smtClean="0"/>
              <a:t>!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Giê-xu tríu </a:t>
            </a:r>
            <a:r>
              <a:rPr lang="vi-VN" dirty="0" smtClean="0"/>
              <a:t>mến tôi vô vàn</a:t>
            </a:r>
            <a:r>
              <a:rPr lang="vi-VN" smtClean="0"/>
              <a:t>!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Ồ lạ lùng thay ân ái Chúa Giê-xu lai láng!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08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Ồ lạ lùng bấy</a:t>
            </a:r>
            <a:r>
              <a:rPr lang="vi-VN"/>
              <a:t>!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Giê-xu </a:t>
            </a:r>
            <a:r>
              <a:rPr lang="vi-VN" dirty="0" smtClean="0"/>
              <a:t>tríu mến tôi vô vàn. Lòng nguyện cùng đi với Chúa tôi mọi đàng.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53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 Tình ái Cứu Chúa dành tôi phu phỉ những phước mới</a:t>
            </a:r>
            <a:r>
              <a:rPr lang="vi-VN" smtClean="0"/>
              <a:t>. </a:t>
            </a:r>
            <a:r>
              <a:rPr lang="vi-VN" smtClean="0"/>
              <a:t>Tiếng ca yêu thương vang vọng mọi nơi.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931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Ngày mới, sức mới lòng tôi luôn trỗi khúc hát </a:t>
            </a:r>
            <a:r>
              <a:rPr lang="vi-VN" smtClean="0"/>
              <a:t>mới </a:t>
            </a:r>
            <a:r>
              <a:rPr lang="vi-VN" smtClean="0"/>
              <a:t>ca xướng danh Giê-xu đem ân cứu cho đời.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372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Ồ lạ lùng bấy</a:t>
            </a:r>
            <a:r>
              <a:rPr lang="vi-VN" smtClean="0"/>
              <a:t>!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Giê-xu </a:t>
            </a:r>
            <a:r>
              <a:rPr lang="vi-VN" dirty="0" smtClean="0"/>
              <a:t>tríu mến tôi vô vàn</a:t>
            </a:r>
            <a:r>
              <a:rPr lang="vi-VN" smtClean="0"/>
              <a:t>! </a:t>
            </a:r>
            <a:r>
              <a:rPr lang="vi-VN" smtClean="0"/>
              <a:t>Ồ lạ lùng thay ân ái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Chúa Giê-xu lai láng!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720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Ồ lạ lùng bấy</a:t>
            </a:r>
            <a:r>
              <a:rPr lang="vi-VN"/>
              <a:t>!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Giê-xu </a:t>
            </a:r>
            <a:r>
              <a:rPr lang="vi-VN" dirty="0" smtClean="0"/>
              <a:t>tríu mến tôi vô vàn. Lòng nguyện cùng đi với Chúa tôi mọi đàng.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70407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58</TotalTime>
  <Words>170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TÌNH ÁI CHÚA TÔI</vt:lpstr>
      <vt:lpstr>1. Ngày trước áp bức tội nhơ vương vấn chẳng lối thoát, Chúa buông tha tôi ra bằng tình yêu. </vt:lpstr>
      <vt:lpstr>Ngài đến với cả hồng ân lai láng với huyết thắm. Bôi xóa tôi hết tội ô gian ác trong lòng. </vt:lpstr>
      <vt:lpstr>Ồ lạ lùng bấy!  Giê-xu tríu mến tôi vô vàn!  Ồ lạ lùng thay ân ái Chúa Giê-xu lai láng! </vt:lpstr>
      <vt:lpstr>Ồ lạ lùng bấy!  Giê-xu tríu mến tôi vô vàn. Lòng nguyện cùng đi với Chúa tôi mọi đàng. </vt:lpstr>
      <vt:lpstr>2. Tình ái Cứu Chúa dành tôi phu phỉ những phước mới. Tiếng ca yêu thương vang vọng mọi nơi. </vt:lpstr>
      <vt:lpstr>Ngày mới, sức mới lòng tôi luôn trỗi khúc hát mới ca xướng danh Giê-xu đem ân cứu cho đời. </vt:lpstr>
      <vt:lpstr>Ồ lạ lùng bấy!  Giê-xu tríu mến tôi vô vàn! Ồ lạ lùng thay ân ái  Chúa Giê-xu lai láng! </vt:lpstr>
      <vt:lpstr>Ồ lạ lùng bấy!  Giê-xu tríu mến tôi vô vàn. Lòng nguyện cùng đi với Chúa tôi mọi đàng. </vt:lpstr>
      <vt:lpstr>3. Tình ái Cứu Chúa dìu tôi qua hết những lối khó. Bước chân nâng cao bởi Ngài cùng đi. </vt:lpstr>
      <vt:lpstr>Dầu thấy trước mắt nghìn muôn tăm tối bóng bối rối, luôn có tay Giê-xu lòng chẳng núng nao gì. </vt:lpstr>
      <vt:lpstr>Ồ lạ lùng bấy!  Giê-xu tríu mến tôi vô vàn! Ồ lạ lùng thay ân ái Chúa Giê-xu lai láng! </vt:lpstr>
      <vt:lpstr>Ồ lạ lùng bấy!  Giê-xu tríu mến tôi vô vàn. Lòng nguyện cùng đi với Chúa tôi mọi đàng.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TÂM GIAO VỚI GIÊ-XU</dc:title>
  <dc:creator>TINLE</dc:creator>
  <cp:lastModifiedBy>Ha Le</cp:lastModifiedBy>
  <cp:revision>43</cp:revision>
  <dcterms:created xsi:type="dcterms:W3CDTF">2018-01-19T14:09:15Z</dcterms:created>
  <dcterms:modified xsi:type="dcterms:W3CDTF">2018-02-22T04:59:06Z</dcterms:modified>
</cp:coreProperties>
</file>