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3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 autoAdjust="0"/>
    <p:restoredTop sz="86427" autoAdjust="0"/>
  </p:normalViewPr>
  <p:slideViewPr>
    <p:cSldViewPr snapToGrid="0">
      <p:cViewPr varScale="1">
        <p:scale>
          <a:sx n="84" d="100"/>
          <a:sy n="84" d="100"/>
        </p:scale>
        <p:origin x="1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LÀM CON VUA THÁNH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Làm </a:t>
            </a:r>
            <a:r>
              <a:rPr lang="vi-VN" dirty="0" smtClean="0"/>
              <a:t>con Vua </a:t>
            </a:r>
            <a:r>
              <a:rPr lang="vi-VN" smtClean="0"/>
              <a:t>Thánh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</a:t>
            </a:r>
            <a:r>
              <a:rPr lang="vi-VN" dirty="0" smtClean="0"/>
              <a:t>trời, tình yêu ấy không hề phai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</a:t>
            </a:r>
            <a:r>
              <a:rPr lang="vi-VN" smtClean="0"/>
              <a:t>ức nhân từ thương xót có dư dật luôn.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6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Dầu tôi đi tới nơi nào, đường giông </a:t>
            </a:r>
            <a:r>
              <a:rPr lang="vi-VN" smtClean="0"/>
              <a:t>tố </a:t>
            </a:r>
            <a:r>
              <a:rPr lang="vi-VN" smtClean="0"/>
              <a:t>hay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hiểm </a:t>
            </a:r>
            <a:r>
              <a:rPr lang="vi-VN" dirty="0" smtClean="0"/>
              <a:t>nguy</a:t>
            </a:r>
            <a:r>
              <a:rPr lang="vi-VN" smtClean="0"/>
              <a:t>, </a:t>
            </a:r>
            <a:r>
              <a:rPr lang="vi-VN" smtClean="0"/>
              <a:t>cánh tay Ngài dẫn đưa an toàn nào sai.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yêu Giê-xu muôn đời, tôi thuộc về Vua Chí Cao</a:t>
            </a:r>
            <a:r>
              <a:rPr lang="vi-VN" smtClean="0"/>
              <a:t>, </a:t>
            </a:r>
            <a:r>
              <a:rPr lang="en-US" smtClean="0"/>
              <a:t>T</a:t>
            </a:r>
            <a:r>
              <a:rPr lang="vi-VN" smtClean="0"/>
              <a:t>rong tay Chúa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tôi không còn bị bơ vơ.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9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kia tôi sẽ sẵn sàng, mừng nghe Chúa kêu gọi tôi lên thiên </a:t>
            </a:r>
            <a:r>
              <a:rPr lang="vi-VN" smtClean="0"/>
              <a:t>đàng </a:t>
            </a:r>
            <a:r>
              <a:rPr lang="vi-VN" smtClean="0"/>
              <a:t>sống bên ngôi Ngài vinh quang.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4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Làm con Vua </a:t>
            </a:r>
            <a:r>
              <a:rPr lang="vi-VN" smtClean="0"/>
              <a:t>Thánh 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trên </a:t>
            </a:r>
            <a:r>
              <a:rPr lang="vi-VN" dirty="0" smtClean="0"/>
              <a:t>trời, lòng tin hứa ngôn ngàn xưa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ta cùng nhau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sống mãi trong nhà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 trong Nước </a:t>
            </a:r>
            <a:r>
              <a:rPr lang="vi-VN" smtClean="0"/>
              <a:t>Thánh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</a:t>
            </a:r>
            <a:r>
              <a:rPr lang="vi-VN" dirty="0" smtClean="0"/>
              <a:t>trời, ngày vui ấy không còn lâu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cuộc đời khó khăn dương trần tận chung.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yêu Giê-xu muôn đời, tôi thuộc về Vua Chí Cao</a:t>
            </a:r>
            <a:r>
              <a:rPr lang="vi-VN" smtClean="0"/>
              <a:t>, </a:t>
            </a:r>
            <a:r>
              <a:rPr lang="en-US" smtClean="0"/>
              <a:t>T</a:t>
            </a:r>
            <a:r>
              <a:rPr lang="vi-VN" smtClean="0"/>
              <a:t>rong tay Chúa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tôi không còn bị bơ vơ.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3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kia tôi sẽ sẵn sàng, mừng nghe Chúa kêu gọi tôi lên thiên </a:t>
            </a:r>
            <a:r>
              <a:rPr lang="vi-VN" smtClean="0"/>
              <a:t>đàng </a:t>
            </a:r>
            <a:r>
              <a:rPr lang="vi-VN" smtClean="0"/>
              <a:t>sống bên ngôi Ngài vinh quang.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41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60</TotalTime>
  <Words>111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LÀM CON VUA THÁNH</vt:lpstr>
      <vt:lpstr>1. Làm con Vua Thánh  trên trời, tình yêu ấy không hề phai,  Đức nhân từ thương xót có dư dật luôn. </vt:lpstr>
      <vt:lpstr>Dầu tôi đi tới nơi nào, đường giông tố hay  hiểm nguy, cánh tay Ngài dẫn đưa an toàn nào sai. </vt:lpstr>
      <vt:lpstr>Tôi yêu Giê-xu muôn đời, tôi thuộc về Vua Chí Cao, Trong tay Chúa  tôi không còn bị bơ vơ. </vt:lpstr>
      <vt:lpstr>Ngày kia tôi sẽ sẵn sàng, mừng nghe Chúa kêu gọi tôi lên thiên đàng sống bên ngôi Ngài vinh quang. </vt:lpstr>
      <vt:lpstr>2. Làm con Vua Thánh  trên trời, lòng tin hứa ngôn ngàn xưa,  chúng ta cùng nhau  sống mãi trong nhà Cha. </vt:lpstr>
      <vt:lpstr>Là trong Nước Thánh  trên trời, ngày vui ấy không còn lâu,  khi cuộc đời khó khăn dương trần tận chung. </vt:lpstr>
      <vt:lpstr>Tôi yêu Giê-xu muôn đời, tôi thuộc về Vua Chí Cao, Trong tay Chúa  tôi không còn bị bơ vơ. </vt:lpstr>
      <vt:lpstr>Ngày kia tôi sẽ sẵn sàng, mừng nghe Chúa kêu gọi tôi lên thiên đàng sống bên ngôi Ngài vinh quang.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42</cp:revision>
  <dcterms:created xsi:type="dcterms:W3CDTF">2018-01-19T14:09:15Z</dcterms:created>
  <dcterms:modified xsi:type="dcterms:W3CDTF">2018-02-23T03:04:26Z</dcterms:modified>
</cp:coreProperties>
</file>