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4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NGUỒN HI </a:t>
            </a:r>
            <a:r>
              <a:rPr lang="vi-VN"/>
              <a:t>VỌNG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CỦA </a:t>
            </a:r>
            <a:r>
              <a:rPr lang="vi-VN" dirty="0"/>
              <a:t>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Cha lòng mến yêu, trọn đời sống con mãi thuộc về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3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Ngài tựa biển khơi, như non cao vút trời mây</a:t>
            </a:r>
            <a:r>
              <a:rPr lang="vi-VN" smtClean="0"/>
              <a:t>. </a:t>
            </a:r>
            <a:r>
              <a:rPr lang="vi-VN" smtClean="0"/>
              <a:t>Ngài yêu con như lời hứa mãi không hề phai.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Quỳ bên Cha con xin tuyên xưng tội lỗi xưa</a:t>
            </a:r>
            <a:r>
              <a:rPr lang="vi-VN" smtClean="0"/>
              <a:t>, </a:t>
            </a:r>
            <a:r>
              <a:rPr lang="vi-VN" smtClean="0"/>
              <a:t>nguyện Ngài thứ tha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trắng trong vẹn toàn.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là Vầng đá thiêng, cho con nương náu bình an</a:t>
            </a:r>
            <a:r>
              <a:rPr lang="vi-VN" smtClean="0"/>
              <a:t>, </a:t>
            </a:r>
            <a:r>
              <a:rPr lang="vi-VN" smtClean="0"/>
              <a:t>mọi lo âu đã tan biến cách xa đời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6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quyền năng thay danh Ngài trên hết muôn danh</a:t>
            </a:r>
            <a:r>
              <a:rPr lang="vi-VN" smtClean="0"/>
              <a:t>, </a:t>
            </a:r>
            <a:r>
              <a:rPr lang="vi-VN" smtClean="0"/>
              <a:t>Chúa là sự sống của con, Ngài đổi thay con được mới luôn.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là yêu thương như dòng suối mát tâm linh</a:t>
            </a:r>
            <a:r>
              <a:rPr lang="vi-VN" smtClean="0"/>
              <a:t>. </a:t>
            </a:r>
            <a:r>
              <a:rPr lang="vi-VN" smtClean="0"/>
              <a:t>Khiến lòng con yêu mến Cha, và hiến dâng Cha linh hồn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85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</TotalTime>
  <Words>133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NGUỒN HI VỌNG  CỦA CON</vt:lpstr>
      <vt:lpstr>Dâng Cha lòng mến yêu, trọn đời sống con mãi thuộc về Ngài. </vt:lpstr>
      <vt:lpstr>Tình Ngài tựa biển khơi, như non cao vút trời mây. Ngài yêu con như lời hứa mãi không hề phai. </vt:lpstr>
      <vt:lpstr>Quỳ bên Cha con xin tuyên xưng tội lỗi xưa, nguyện Ngài thứ tha  trắng trong vẹn toàn. </vt:lpstr>
      <vt:lpstr>Ngài là Vầng đá thiêng, cho con nương náu bình an, mọi lo âu đã tan biến cách xa đời con. </vt:lpstr>
      <vt:lpstr>Giê-xu quyền năng thay danh Ngài trên hết muôn danh, Chúa là sự sống của con, Ngài đổi thay con được mới luôn. </vt:lpstr>
      <vt:lpstr>Giê-xu là yêu thương như dòng suối mát tâm linh. Khiến lòng con yêu mến Cha, và hiến dâng Cha linh hồn con.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43</cp:revision>
  <dcterms:created xsi:type="dcterms:W3CDTF">2018-01-19T14:09:15Z</dcterms:created>
  <dcterms:modified xsi:type="dcterms:W3CDTF">2018-02-23T03:05:53Z</dcterms:modified>
</cp:coreProperties>
</file>