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4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ƠN LẠ LÙNG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Ngợi </a:t>
            </a:r>
            <a:r>
              <a:rPr lang="vi-VN" dirty="0" smtClean="0"/>
              <a:t>ca Chúa từ </a:t>
            </a:r>
            <a:r>
              <a:rPr lang="vi-VN" smtClean="0"/>
              <a:t>ái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ban </a:t>
            </a:r>
            <a:r>
              <a:rPr lang="vi-VN" dirty="0" smtClean="0"/>
              <a:t>ơn lạ lùng, đời </a:t>
            </a:r>
            <a:r>
              <a:rPr lang="vi-VN" smtClean="0"/>
              <a:t>tôi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vốn </a:t>
            </a:r>
            <a:r>
              <a:rPr lang="vi-VN" dirty="0" smtClean="0"/>
              <a:t>tràn những lệ đắng.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5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đã hư mất bao ngày, lầm than trong nơi tội đầy</a:t>
            </a:r>
            <a:r>
              <a:rPr lang="vi-VN" smtClean="0"/>
              <a:t>, </a:t>
            </a:r>
            <a:r>
              <a:rPr lang="vi-VN" smtClean="0"/>
              <a:t>mà ơn Chúa còn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đoái thương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6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Đời tôi rất nhiều nỗi gian lao, u sầu, buồn lo đã làm vắng niềm tin.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0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Nhưng Chúa đã cứu tôi về, nghỉ yên trong tay nhiệm mầu</a:t>
            </a:r>
            <a:r>
              <a:rPr lang="vi-VN" smtClean="0"/>
              <a:t>. </a:t>
            </a:r>
            <a:r>
              <a:rPr lang="vi-VN" smtClean="0"/>
              <a:t>Thật ơn Chúa rộng lớn vô biên.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1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Thời gian đã chồng chất trên tôi tuyệt vọng, tìm đâu thấy được nghĩa cuộc sống?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2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Ơn Chúa đưa dắt tôi vào tình thương mênh mông tuyệt vời</a:t>
            </a:r>
            <a:r>
              <a:rPr lang="vi-VN" smtClean="0"/>
              <a:t>. </a:t>
            </a:r>
            <a:r>
              <a:rPr lang="vi-VN" smtClean="0"/>
              <a:t>Bàn tay Chúa hằng nắm giữ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Rồi đây Chúa lại đến đem tôi về trời, làm sao nói được hết niềm vui?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9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Khi đứng bên các thánh đồ, ngợi ca tôn vinh Danh Ngài</a:t>
            </a:r>
            <a:r>
              <a:rPr lang="vi-VN" smtClean="0"/>
              <a:t>, </a:t>
            </a:r>
            <a:r>
              <a:rPr lang="vi-VN" smtClean="0"/>
              <a:t>về ơn lớn Ngài đã thương tôi.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666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</TotalTime>
  <Words>154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ƠN LẠ LÙNG</vt:lpstr>
      <vt:lpstr>1. Ngợi ca Chúa từ ái  ban ơn lạ lùng, đời tôi  vốn tràn những lệ đắng. </vt:lpstr>
      <vt:lpstr>Tôi đã hư mất bao ngày, lầm than trong nơi tội đầy, mà ơn Chúa còn  đoái thương tôi. </vt:lpstr>
      <vt:lpstr>2. Đời tôi rất nhiều nỗi gian lao, u sầu, buồn lo đã làm vắng niềm tin. </vt:lpstr>
      <vt:lpstr>Nhưng Chúa đã cứu tôi về, nghỉ yên trong tay nhiệm mầu. Thật ơn Chúa rộng lớn vô biên. </vt:lpstr>
      <vt:lpstr>3. Thời gian đã chồng chất trên tôi tuyệt vọng, tìm đâu thấy được nghĩa cuộc sống? </vt:lpstr>
      <vt:lpstr>Ơn Chúa đưa dắt tôi vào tình thương mênh mông tuyệt vời. Bàn tay Chúa hằng nắm giữ tôi. </vt:lpstr>
      <vt:lpstr>4. Rồi đây Chúa lại đến đem tôi về trời, làm sao nói được hết niềm vui? </vt:lpstr>
      <vt:lpstr>Khi đứng bên các thánh đồ, ngợi ca tôn vinh Danh Ngài, về ơn lớn Ngài đã thương tôi.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44</cp:revision>
  <dcterms:created xsi:type="dcterms:W3CDTF">2018-01-19T14:09:15Z</dcterms:created>
  <dcterms:modified xsi:type="dcterms:W3CDTF">2018-02-23T03:07:11Z</dcterms:modified>
</cp:coreProperties>
</file>