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PHÚT SUY TƯ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Có khi nào tôi nhớ Chúa xưa chết trên thập hình</a:t>
            </a:r>
            <a:r>
              <a:rPr lang="vi-VN" smtClean="0"/>
              <a:t>, </a:t>
            </a:r>
            <a:r>
              <a:rPr lang="vi-VN" smtClean="0"/>
              <a:t>bao tội tôi chất trên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3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Chúa không hề nao núng</a:t>
            </a:r>
            <a:r>
              <a:rPr lang="vi-VN" smtClean="0"/>
              <a:t>, </a:t>
            </a:r>
            <a:r>
              <a:rPr lang="vi-VN" smtClean="0"/>
              <a:t>bởi tôi Chúa gieo thân mình, ôi tình yêu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quá tuyệt vời.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9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Cớ sao người chóng quên tình yêu Giê-xu yêu dấu</a:t>
            </a:r>
            <a:r>
              <a:rPr lang="vi-VN" smtClean="0"/>
              <a:t>? </a:t>
            </a:r>
            <a:r>
              <a:rPr lang="vi-VN" smtClean="0"/>
              <a:t>Tình ấy tôi nào dám quên, </a:t>
            </a:r>
            <a:r>
              <a:rPr lang="en-US"/>
              <a:t>t</a:t>
            </a:r>
            <a:r>
              <a:rPr lang="vi-VN" smtClean="0"/>
              <a:t>âm tư ngỡ như mây ngàn liệng bay theo gió.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3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Có khi nào đơn chiếc</a:t>
            </a:r>
            <a:r>
              <a:rPr lang="vi-VN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Giê-xu </a:t>
            </a:r>
            <a:r>
              <a:rPr lang="vi-VN" dirty="0" smtClean="0"/>
              <a:t>thường đi </a:t>
            </a:r>
            <a:r>
              <a:rPr lang="vi-VN" smtClean="0"/>
              <a:t>bên </a:t>
            </a:r>
            <a:r>
              <a:rPr lang="vi-VN" smtClean="0"/>
              <a:t>tôi.Chúa hằng chăm sóc tôi sao mà chóng quên?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5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 Ngài yêu tôi mãi</a:t>
            </a:r>
            <a:r>
              <a:rPr lang="vi-VN" smtClean="0"/>
              <a:t>. </a:t>
            </a:r>
            <a:r>
              <a:rPr lang="vi-VN" smtClean="0"/>
              <a:t>Tình đó khi nào có phai, suy tư suốt cả đêm dài tình yêu Chúa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589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67</TotalTime>
  <Words>99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Presentation1</vt:lpstr>
      <vt:lpstr> PHÚT SUY TƯ</vt:lpstr>
      <vt:lpstr>Có khi nào tôi nhớ Chúa xưa chết trên thập hình, bao tội tôi chất trên Ngài. </vt:lpstr>
      <vt:lpstr>Chúa không hề nao núng, bởi tôi Chúa gieo thân mình, ôi tình yêu  quá tuyệt vời. </vt:lpstr>
      <vt:lpstr>Cớ sao người chóng quên tình yêu Giê-xu yêu dấu? Tình ấy tôi nào dám quên, tâm tư ngỡ như mây ngàn liệng bay theo gió. </vt:lpstr>
      <vt:lpstr>Có khi nào đơn chiếc,  Giê-xu thường đi bên tôi.Chúa hằng chăm sóc tôi sao mà chóng quên? </vt:lpstr>
      <vt:lpstr>Giê-xu Ngài yêu tôi mãi. Tình đó khi nào có phai, suy tư suốt cả đêm dài tình yêu Chúa tôi.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45</cp:revision>
  <dcterms:created xsi:type="dcterms:W3CDTF">2018-01-19T14:09:15Z</dcterms:created>
  <dcterms:modified xsi:type="dcterms:W3CDTF">2018-02-23T03:18:10Z</dcterms:modified>
</cp:coreProperties>
</file>