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4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ĐẶT NIỀM </a:t>
            </a:r>
            <a:r>
              <a:rPr lang="vi-VN"/>
              <a:t>TIN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</a:t>
            </a:r>
            <a:r>
              <a:rPr lang="vi-VN" dirty="0"/>
              <a:t>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Thật </a:t>
            </a:r>
            <a:r>
              <a:rPr lang="vi-VN" dirty="0" smtClean="0"/>
              <a:t>Chúa là chốn nương thân</a:t>
            </a:r>
            <a:r>
              <a:rPr lang="vi-VN" smtClean="0"/>
              <a:t>. </a:t>
            </a:r>
            <a:r>
              <a:rPr lang="vi-VN" smtClean="0"/>
              <a:t>Ngài đến giải phóng tâm linh đau buồn,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</a:t>
            </a:r>
            <a:r>
              <a:rPr lang="vi-VN" smtClean="0"/>
              <a:t>ẫu </a:t>
            </a:r>
            <a:r>
              <a:rPr lang="vi-VN" dirty="0" smtClean="0"/>
              <a:t>đời sống gian nan</a:t>
            </a:r>
            <a:r>
              <a:rPr lang="vi-VN" smtClean="0"/>
              <a:t>, </a:t>
            </a:r>
            <a:r>
              <a:rPr lang="vi-VN" smtClean="0"/>
              <a:t>tâm hồn này nhiều khi héo hắt đặt niềm tin nơi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Vững tin vào Chúa luôn</a:t>
            </a:r>
            <a:r>
              <a:rPr lang="vi-VN" smtClean="0"/>
              <a:t>, </a:t>
            </a:r>
            <a:r>
              <a:rPr lang="vi-VN" smtClean="0"/>
              <a:t>hỡi tâm hồn đớn đau hy vọng nơi Chúa ta,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sức thiêng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niềm tin nơi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Dù giữa đời sống hư vong</a:t>
            </a:r>
            <a:r>
              <a:rPr lang="vi-VN" smtClean="0"/>
              <a:t>. </a:t>
            </a:r>
            <a:r>
              <a:rPr lang="vi-VN" smtClean="0"/>
              <a:t>Lời Chúa là tiếng hoan ca trong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hằng đến bên tôi</a:t>
            </a:r>
            <a:r>
              <a:rPr lang="vi-VN" smtClean="0"/>
              <a:t>, </a:t>
            </a:r>
            <a:r>
              <a:rPr lang="vi-VN" smtClean="0"/>
              <a:t>cho dù nhiều lần tôi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hoang mang, lạc đường trong đêm tối.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Tiếng êm </a:t>
            </a:r>
            <a:r>
              <a:rPr lang="vi-VN" smtClean="0"/>
              <a:t>dịu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nhắc</a:t>
            </a:r>
            <a:r>
              <a:rPr lang="en-US" smtClean="0"/>
              <a:t> </a:t>
            </a:r>
            <a:r>
              <a:rPr lang="vi-VN" smtClean="0"/>
              <a:t>khuyên</a:t>
            </a:r>
            <a:r>
              <a:rPr lang="vi-VN" smtClean="0"/>
              <a:t>, </a:t>
            </a:r>
            <a:r>
              <a:rPr lang="vi-VN" smtClean="0"/>
              <a:t>giúp tôi được vững tin,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4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y vọng nơi Chúa tôi, trong sức thiêng.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Đặt niềm tin nơi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18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61</TotalTime>
  <Words>102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 ĐẶT NIỀM TIN  NƠI CHÚA</vt:lpstr>
      <vt:lpstr>1. Thật Chúa là chốn nương thân. Ngài đến giải phóng tâm linh đau buồn, </vt:lpstr>
      <vt:lpstr>Dẫu đời sống gian nan, tâm hồn này nhiều khi héo hắt đặt niềm tin nơi Chúa. </vt:lpstr>
      <vt:lpstr>Vững tin vào Chúa luôn, hỡi tâm hồn đớn đau hy vọng nơi Chúa ta,  nơi sức thiêng  đặt niềm tin nơi Chúa. </vt:lpstr>
      <vt:lpstr>2. Dù giữa đời sống hư vong. Lời Chúa là tiếng hoan ca trong lòng. </vt:lpstr>
      <vt:lpstr>Chúa hằng đến bên tôi, cho dù nhiều lần tôi  hoang mang, lạc đường trong đêm tối. </vt:lpstr>
      <vt:lpstr>Tiếng êm dịu  nhắc khuyên, giúp tôi được vững tin, </vt:lpstr>
      <vt:lpstr>Hy vọng nơi Chúa tôi, trong sức thiêng.  Đặt niềm tin nơi Chúa.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46</cp:revision>
  <dcterms:created xsi:type="dcterms:W3CDTF">2018-01-19T14:09:15Z</dcterms:created>
  <dcterms:modified xsi:type="dcterms:W3CDTF">2018-02-23T03:21:24Z</dcterms:modified>
</cp:coreProperties>
</file>