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61" r:id="rId4"/>
    <p:sldId id="265" r:id="rId5"/>
    <p:sldId id="267" r:id="rId6"/>
    <p:sldId id="270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78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TRONG 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Trong Cha là sự sống con</a:t>
            </a:r>
            <a:r>
              <a:rPr lang="vi-VN" smtClean="0"/>
              <a:t>, </a:t>
            </a:r>
            <a:r>
              <a:rPr lang="vi-VN" smtClean="0"/>
              <a:t>nguồn năng lực tươi mới luôn niềm hy vọng không đổi thay trong Chúa,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hỡi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Trong Cha là sự sống con</a:t>
            </a:r>
            <a:r>
              <a:rPr lang="vi-VN" smtClean="0"/>
              <a:t>, </a:t>
            </a:r>
            <a:r>
              <a:rPr lang="vi-VN" smtClean="0"/>
              <a:t>nguồn năng lực tươi mới luôn niềm hy vọng không đổi thay trong Chúa,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hỡi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tôn vinh </a:t>
            </a:r>
            <a:r>
              <a:rPr lang="vi-VN" smtClean="0"/>
              <a:t>Cha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với </a:t>
            </a:r>
            <a:r>
              <a:rPr lang="vi-VN" dirty="0" smtClean="0"/>
              <a:t>cả tấm lòng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ngợi khen Vua Nhân Ái trọn đời sống.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1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Với trọn cả tâm sức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với trọn cả đời sống.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Tất cả hy vọng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duy nơi Chúa.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7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Trong Cha là sự sống con</a:t>
            </a:r>
            <a:r>
              <a:rPr lang="vi-VN" smtClean="0"/>
              <a:t>, </a:t>
            </a:r>
            <a:r>
              <a:rPr lang="vi-VN" smtClean="0"/>
              <a:t>nguồn năng lực tươi mới luôn niềm hy vọng không đổi thay trong Chúa,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hỡi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6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Trong Cha là sự sống con</a:t>
            </a:r>
            <a:r>
              <a:rPr lang="vi-VN" smtClean="0"/>
              <a:t>, </a:t>
            </a:r>
            <a:r>
              <a:rPr lang="vi-VN" smtClean="0"/>
              <a:t>nguồn năng lực tươi mới luôn niềm hy vọng không đổi thay trong Chúa,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hỡi Cha, trong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905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75</TotalTime>
  <Words>100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TRONG CHA</vt:lpstr>
      <vt:lpstr>Trong Cha là sự sống con, nguồn năng lực tươi mới luôn niềm hy vọng không đổi thay trong Chúa,  hỡi Cha. </vt:lpstr>
      <vt:lpstr>Trong Cha là sự sống con, nguồn năng lực tươi mới luôn niềm hy vọng không đổi thay trong Chúa,  hỡi Cha. </vt:lpstr>
      <vt:lpstr>Nguyện tôn vinh Cha  với cả tấm lòng,  ngợi khen Vua Nhân Ái trọn đời sống. </vt:lpstr>
      <vt:lpstr>Với trọn cả tâm sức,  với trọn cả đời sống.  Tất cả hy vọng  duy nơi Chúa. </vt:lpstr>
      <vt:lpstr>Trong Cha là sự sống con, nguồn năng lực tươi mới luôn niềm hy vọng không đổi thay trong Chúa,  hỡi Cha. </vt:lpstr>
      <vt:lpstr>Trong Cha là sự sống con, nguồn năng lực tươi mới luôn niềm hy vọng không đổi thay trong Chúa,  hỡi Cha, trong Cha.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47</cp:revision>
  <dcterms:created xsi:type="dcterms:W3CDTF">2018-01-19T14:09:15Z</dcterms:created>
  <dcterms:modified xsi:type="dcterms:W3CDTF">2018-02-23T03:38:22Z</dcterms:modified>
</cp:coreProperties>
</file>