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6427" autoAdjust="0"/>
  </p:normalViewPr>
  <p:slideViewPr>
    <p:cSldViewPr snapToGrid="0">
      <p:cViewPr varScale="1">
        <p:scale>
          <a:sx n="84" d="100"/>
          <a:sy n="84" d="100"/>
        </p:scale>
        <p:origin x="222" y="90"/>
      </p:cViewPr>
      <p:guideLst/>
    </p:cSldViewPr>
  </p:slideViewPr>
  <p:outlineViewPr>
    <p:cViewPr>
      <p:scale>
        <a:sx n="33" d="100"/>
        <a:sy n="33" d="100"/>
      </p:scale>
      <p:origin x="0" y="-9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HÃY ĐẾM CÁC PHƯỚC CHÚA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Khi anh đang mê mỏi bởi gánh </a:t>
            </a:r>
            <a:r>
              <a:rPr lang="vi-VN" smtClean="0"/>
              <a:t>nặng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</a:t>
            </a:r>
            <a:r>
              <a:rPr lang="vi-VN" dirty="0" smtClean="0"/>
              <a:t>đời nay,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6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hoặc cây thâp tự của anh mang thật là nặng chăng?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7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Anh nên mau </a:t>
            </a:r>
            <a:r>
              <a:rPr lang="vi-VN" smtClean="0"/>
              <a:t>mau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đếm </a:t>
            </a:r>
            <a:r>
              <a:rPr lang="vi-VN" dirty="0" smtClean="0"/>
              <a:t>các phước </a:t>
            </a:r>
            <a:r>
              <a:rPr lang="vi-VN" smtClean="0"/>
              <a:t>lành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</a:t>
            </a:r>
            <a:r>
              <a:rPr lang="vi-VN" dirty="0" smtClean="0"/>
              <a:t>trời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0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Mọi hồ nghi tiêu tán chắc anh sẽ hát suốt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6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anh đếm các phước lành Cha luôn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3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anh hãy kể </a:t>
            </a:r>
            <a:r>
              <a:rPr lang="vi-VN" smtClean="0"/>
              <a:t>ra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ơn </a:t>
            </a:r>
            <a:r>
              <a:rPr lang="vi-VN" dirty="0" smtClean="0"/>
              <a:t>lành từng tên.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9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đếm các ơn trên</a:t>
            </a:r>
            <a:r>
              <a:rPr lang="vi-VN" smtClean="0"/>
              <a:t>. </a:t>
            </a:r>
            <a:r>
              <a:rPr lang="vi-VN" smtClean="0"/>
              <a:t>Hãy kể tên linh ân;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7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Chắc chắn anh sẽ thấy các công tác </a:t>
            </a:r>
            <a:r>
              <a:rPr lang="vi-VN" smtClean="0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đang </a:t>
            </a:r>
            <a:r>
              <a:rPr lang="vi-VN" dirty="0" smtClean="0"/>
              <a:t>làm.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9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Anh đang trông nơi của cải kẻ giàu sang đời nay?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Kìa kim ngôn Cha hứa ban cho vô tận ngày mai.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0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AutoNum type="arabicPeriod"/>
            </a:pPr>
            <a:r>
              <a:rPr lang="vi-VN" dirty="0" smtClean="0"/>
              <a:t>Khi bao cơn sóng gió bủa khắp xung quanh bạn đây.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anh ghi ơn phước Chúa vẫn hằng </a:t>
            </a:r>
            <a:r>
              <a:rPr lang="vi-VN" smtClean="0"/>
              <a:t>ban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đầy </a:t>
            </a:r>
            <a:r>
              <a:rPr lang="vi-VN" dirty="0" smtClean="0"/>
              <a:t>dư.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3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Dầu bao nhiêu gia sản vẫn không thể mua đâu nào.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5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anh đếm các phước lành Cha luôn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anh hãy kể ra ơn lành từng tên.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1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đếm các ơn trên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Hãy kể tên linh ân;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2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Chắc chắn anh sẽ thấy các công tác </a:t>
            </a:r>
            <a:r>
              <a:rPr lang="vi-VN" smtClean="0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đang </a:t>
            </a:r>
            <a:r>
              <a:rPr lang="vi-VN" dirty="0" smtClean="0"/>
              <a:t>làm</a:t>
            </a:r>
            <a:r>
              <a:rPr lang="vi-VN" smtClean="0"/>
              <a:t>. 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78351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Hoặc khi anh cảm thấy mất cả mọi điều đời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5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anh mau mau </a:t>
            </a:r>
            <a:r>
              <a:rPr lang="vi-VN" smtClean="0"/>
              <a:t>đếm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các </a:t>
            </a:r>
            <a:r>
              <a:rPr lang="vi-VN" dirty="0" smtClean="0"/>
              <a:t>phước </a:t>
            </a:r>
            <a:r>
              <a:rPr lang="vi-VN" smtClean="0"/>
              <a:t>lành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Thiên </a:t>
            </a:r>
            <a:r>
              <a:rPr lang="vi-VN" dirty="0" smtClean="0"/>
              <a:t>Phụ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anh ngạc </a:t>
            </a:r>
            <a:r>
              <a:rPr lang="vi-VN" smtClean="0"/>
              <a:t>nhiên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thấy </a:t>
            </a:r>
            <a:r>
              <a:rPr lang="vi-VN" dirty="0" smtClean="0"/>
              <a:t>phước ân </a:t>
            </a:r>
            <a:r>
              <a:rPr lang="vi-VN" smtClean="0"/>
              <a:t>Chúa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luôn </a:t>
            </a:r>
            <a:r>
              <a:rPr lang="vi-VN" dirty="0" smtClean="0"/>
              <a:t>tuôn tràn.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anh đếm các phước lành Cha luôn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anh hãy kể ra ơn lành từng tên.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3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đếm ơn trên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Hãy kể tên linh ân;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Chắc chắn anh sẽ thấy các công tác Cha đã làm.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489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73</TotalTime>
  <Words>233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 HÃY ĐẾM CÁC PHƯỚC CHÚA BAN</vt:lpstr>
      <vt:lpstr>Khi bao cơn sóng gió bủa khắp xung quanh bạn đây.</vt:lpstr>
      <vt:lpstr>Hoặc khi anh cảm thấy mất cả mọi điều đời nay. </vt:lpstr>
      <vt:lpstr>Xin anh mau mau đếm  các phước lành  Thiên Phụ ban. </vt:lpstr>
      <vt:lpstr>Rồi anh ngạc nhiên  thấy phước ân Chúa  luôn tuôn tràn. </vt:lpstr>
      <vt:lpstr>Xin anh đếm các phước lành Cha luôn ban. </vt:lpstr>
      <vt:lpstr>Xin anh hãy kể ra ơn lành từng tên. </vt:lpstr>
      <vt:lpstr>Hãy đếm ơn trên.  Hãy kể tên linh ân; </vt:lpstr>
      <vt:lpstr>Chắc chắn anh sẽ thấy các công tác Cha đã làm. </vt:lpstr>
      <vt:lpstr>2. Khi anh đang mê mỏi bởi gánh nặng  trên đời nay,</vt:lpstr>
      <vt:lpstr>hoặc cây thâp tự của anh mang thật là nặng chăng? </vt:lpstr>
      <vt:lpstr>Anh nên mau mau  đếm các phước lành  trên trời ban. </vt:lpstr>
      <vt:lpstr>Mọi hồ nghi tiêu tán chắc anh sẽ hát suốt đàng. </vt:lpstr>
      <vt:lpstr>Xin anh đếm các phước lành Cha luôn ban. </vt:lpstr>
      <vt:lpstr>Xin anh hãy kể ra  ơn lành từng tên. </vt:lpstr>
      <vt:lpstr>Hãy đếm các ơn trên. Hãy kể tên linh ân; </vt:lpstr>
      <vt:lpstr>Chắc chắn anh sẽ thấy các công tác Cha  đang làm. </vt:lpstr>
      <vt:lpstr>3. Anh đang trông nơi của cải kẻ giàu sang đời nay? </vt:lpstr>
      <vt:lpstr>Kìa kim ngôn Cha hứa ban cho vô tận ngày mai. </vt:lpstr>
      <vt:lpstr>Xin anh ghi ơn phước Chúa vẫn hằng ban  đầy dư. </vt:lpstr>
      <vt:lpstr>Dầu bao nhiêu gia sản vẫn không thể mua đâu nào. </vt:lpstr>
      <vt:lpstr>Xin anh đếm các phước lành Cha luôn ban. </vt:lpstr>
      <vt:lpstr>Xin anh hãy kể ra ơn lành từng tên. </vt:lpstr>
      <vt:lpstr>Hãy đếm các ơn trên.  Hãy kể tên linh ân; </vt:lpstr>
      <vt:lpstr>Chắc chắn anh sẽ thấy các công tác Cha  đang làm.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49</cp:revision>
  <dcterms:created xsi:type="dcterms:W3CDTF">2018-01-19T14:09:15Z</dcterms:created>
  <dcterms:modified xsi:type="dcterms:W3CDTF">2018-02-23T04:37:36Z</dcterms:modified>
</cp:coreProperties>
</file>