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79" r:id="rId4"/>
    <p:sldId id="278" r:id="rId5"/>
    <p:sldId id="265" r:id="rId6"/>
    <p:sldId id="268" r:id="rId7"/>
    <p:sldId id="270" r:id="rId8"/>
    <p:sldId id="272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32" autoAdjust="0"/>
    <p:restoredTop sz="86450" autoAdjust="0"/>
  </p:normalViewPr>
  <p:slideViewPr>
    <p:cSldViewPr snapToGrid="0">
      <p:cViewPr varScale="1">
        <p:scale>
          <a:sx n="46" d="100"/>
          <a:sy n="46" d="100"/>
        </p:scale>
        <p:origin x="4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9080F-93DE-4D06-8E44-F9B3D361EDBD}" type="datetimeFigureOut">
              <a:rPr lang="en-US" smtClean="0"/>
              <a:t>2/23/2018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CACA-B10B-4770-95A0-B70B7254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6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8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38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02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3CACA-B10B-4770-95A0-B70B725405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1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CHÚA ĐEM AN VUI </a:t>
            </a:r>
            <a:br>
              <a:rPr lang="vi-VN" dirty="0"/>
            </a:br>
            <a:r>
              <a:rPr lang="vi-VN" dirty="0"/>
              <a:t>CHO TÔI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1. </a:t>
            </a:r>
            <a:r>
              <a:rPr lang="vi-VN" smtClean="0"/>
              <a:t>Lòng </a:t>
            </a:r>
            <a:r>
              <a:rPr lang="vi-VN" dirty="0"/>
              <a:t>tôi hân hoan ca hát, nếm biết ơn cao sâu nơi Ngài.</a:t>
            </a:r>
            <a:r>
              <a:rPr lang="vi-VN" baseline="0" dirty="0"/>
              <a:t> </a:t>
            </a:r>
            <a:r>
              <a:rPr lang="vi-VN" dirty="0"/>
              <a:t>Lòng tôi </a:t>
            </a:r>
            <a:r>
              <a:rPr lang="vi-VN"/>
              <a:t>luôn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vui </a:t>
            </a:r>
            <a:r>
              <a:rPr lang="vi-VN" dirty="0"/>
              <a:t>tươi cất tiếng ca.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B4D8C-A91A-F84C-9ADC-642BD020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Ngày hôm nay Cha ban vui thỏa đến với tâm linh này.</a:t>
            </a:r>
            <a:r>
              <a:rPr lang="vi-VN" baseline="0" dirty="0"/>
              <a:t> </a:t>
            </a:r>
            <a:r>
              <a:rPr lang="vi-VN" dirty="0"/>
              <a:t>Thật Chúa đã đến đem an vui cho đời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0BD2DF-FCBA-5D46-A7BE-0BF13814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tôi luôn vui thỏa</a:t>
            </a:r>
            <a:r>
              <a:rPr lang="vi-VN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tâm </a:t>
            </a:r>
            <a:r>
              <a:rPr lang="vi-VN" dirty="0"/>
              <a:t>tôi ca ngợi Ngài</a:t>
            </a:r>
            <a:r>
              <a:rPr lang="vi-VN"/>
              <a:t>.</a:t>
            </a:r>
            <a:r>
              <a:rPr lang="vi-VN" baseline="0"/>
              <a:t> </a:t>
            </a:r>
            <a:r>
              <a:rPr lang="en-US" baseline="0" smtClean="0"/>
              <a:t/>
            </a:r>
            <a:br>
              <a:rPr lang="en-US" baseline="0" smtClean="0"/>
            </a:br>
            <a:r>
              <a:rPr lang="vi-VN" smtClean="0"/>
              <a:t>Tôi </a:t>
            </a:r>
            <a:r>
              <a:rPr lang="vi-VN" dirty="0"/>
              <a:t>sẽ mãi mãi vui tươi trong tình yêu thương chan chứa.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3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Tâm tôi luôn vui thỏa</a:t>
            </a:r>
            <a:r>
              <a:rPr lang="vi-VN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tâm </a:t>
            </a:r>
            <a:r>
              <a:rPr lang="vi-VN" dirty="0"/>
              <a:t>tôi ca ngợi Ngài</a:t>
            </a:r>
            <a:r>
              <a:rPr lang="vi-VN"/>
              <a:t>.</a:t>
            </a:r>
            <a:r>
              <a:rPr lang="vi-VN" baseline="0"/>
              <a:t> </a:t>
            </a:r>
            <a:r>
              <a:rPr lang="en-US" baseline="0" smtClean="0"/>
              <a:t/>
            </a:r>
            <a:br>
              <a:rPr lang="en-US" baseline="0" smtClean="0"/>
            </a:br>
            <a:r>
              <a:rPr lang="vi-VN" smtClean="0"/>
              <a:t>Tôi </a:t>
            </a:r>
            <a:r>
              <a:rPr lang="vi-VN" dirty="0"/>
              <a:t>sẽ mãi mãi vui tươi trong Giê-xu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smtClean="0"/>
              <a:t>2. </a:t>
            </a:r>
            <a:r>
              <a:rPr lang="vi-VN" smtClean="0"/>
              <a:t>Vào </a:t>
            </a:r>
            <a:r>
              <a:rPr lang="vi-VN" dirty="0"/>
              <a:t>nhà Cha, tôi ca hát với trái tim ghi sâu ơn Ngài. Vào nhà Cha</a:t>
            </a:r>
            <a:r>
              <a:rPr lang="vi-VN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tôi </a:t>
            </a:r>
            <a:r>
              <a:rPr lang="vi-VN" dirty="0"/>
              <a:t>ca hát chúc tôn.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Lòng hân hoan vui </a:t>
            </a:r>
            <a:r>
              <a:rPr lang="vi-VN"/>
              <a:t>tươi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do </a:t>
            </a:r>
            <a:r>
              <a:rPr lang="vi-VN" dirty="0"/>
              <a:t>Chúa xuống phước thiêng năng quyền</a:t>
            </a:r>
            <a:r>
              <a:rPr lang="vi-VN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Ơn </a:t>
            </a:r>
            <a:r>
              <a:rPr lang="vi-VN" dirty="0"/>
              <a:t>Chúa đến với tâm tôi nay luôn bình yên.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0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Vui trong cơn mưa bão, vui trong khi ba đào</a:t>
            </a:r>
            <a:r>
              <a:rPr lang="vi-VN"/>
              <a:t>.</a:t>
            </a:r>
            <a:r>
              <a:rPr lang="vi-VN" baseline="0"/>
              <a:t> </a:t>
            </a:r>
            <a:r>
              <a:rPr lang="en-US" baseline="0" smtClean="0"/>
              <a:t/>
            </a:r>
            <a:br>
              <a:rPr lang="en-US" baseline="0" smtClean="0"/>
            </a:br>
            <a:r>
              <a:rPr lang="vi-VN" smtClean="0"/>
              <a:t>Tay </a:t>
            </a:r>
            <a:r>
              <a:rPr lang="vi-VN" dirty="0"/>
              <a:t>Chúa nắm </a:t>
            </a:r>
            <a:r>
              <a:rPr lang="vi-VN"/>
              <a:t>chắc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nên </a:t>
            </a:r>
            <a:r>
              <a:rPr lang="vi-VN" dirty="0"/>
              <a:t>tôi không còn lo âu xao xuyến.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8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Vui trong cơn đau đớn. Vui trong khi nhọc nhằn.</a:t>
            </a:r>
            <a:r>
              <a:rPr lang="vi-VN" baseline="0" dirty="0"/>
              <a:t> </a:t>
            </a:r>
            <a:r>
              <a:rPr lang="vi-VN" dirty="0"/>
              <a:t>Tay Chúa nắm chắc tôi</a:t>
            </a:r>
            <a:r>
              <a:rPr lang="vi-VN"/>
              <a:t>. </a:t>
            </a:r>
            <a:r>
              <a:rPr lang="en-US" smtClean="0"/>
              <a:t/>
            </a:r>
            <a:br>
              <a:rPr lang="en-US" smtClean="0"/>
            </a:br>
            <a:r>
              <a:rPr lang="vi-VN" smtClean="0"/>
              <a:t>Ôi </a:t>
            </a:r>
            <a:r>
              <a:rPr lang="vi-VN" dirty="0"/>
              <a:t>nỗi vui nào hơn.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451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69</TotalTime>
  <Words>125</Words>
  <Application>Microsoft Office PowerPoint</Application>
  <PresentationFormat>Widescreen</PresentationFormat>
  <Paragraphs>18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CHÚA ĐEM AN VUI  CHO TÔI</vt:lpstr>
      <vt:lpstr>1. Lòng tôi hân hoan ca hát, nếm biết ơn cao sâu nơi Ngài. Lòng tôi luôn  vui tươi cất tiếng ca.</vt:lpstr>
      <vt:lpstr>Ngày hôm nay Cha ban vui thỏa đến với tâm linh này. Thật Chúa đã đến đem an vui cho đời tôi. </vt:lpstr>
      <vt:lpstr>Tâm tôi luôn vui thỏa,  tâm tôi ca ngợi Ngài.  Tôi sẽ mãi mãi vui tươi trong tình yêu thương chan chứa. </vt:lpstr>
      <vt:lpstr>Tâm tôi luôn vui thỏa,  tâm tôi ca ngợi Ngài.  Tôi sẽ mãi mãi vui tươi trong Giê-xu tôi. </vt:lpstr>
      <vt:lpstr>2. Vào nhà Cha, tôi ca hát với trái tim ghi sâu ơn Ngài. Vào nhà Cha,  tôi ca hát chúc tôn. </vt:lpstr>
      <vt:lpstr>Lòng hân hoan vui tươi  do Chúa xuống phước thiêng năng quyền.  Ơn Chúa đến với tâm tôi nay luôn bình yên. </vt:lpstr>
      <vt:lpstr>Vui trong cơn mưa bão, vui trong khi ba đào.  Tay Chúa nắm chắc  nên tôi không còn lo âu xao xuyến. </vt:lpstr>
      <vt:lpstr>Vui trong cơn đau đớn. Vui trong khi nhọc nhằn. Tay Chúa nắm chắc tôi.  Ôi nỗi vui nào hơn.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TÂM GIAO VỚI GIÊ-XU</dc:title>
  <dc:creator>TINLE</dc:creator>
  <cp:lastModifiedBy>Ha Le</cp:lastModifiedBy>
  <cp:revision>50</cp:revision>
  <dcterms:created xsi:type="dcterms:W3CDTF">2018-01-19T14:09:15Z</dcterms:created>
  <dcterms:modified xsi:type="dcterms:W3CDTF">2018-02-23T04:32:21Z</dcterms:modified>
</cp:coreProperties>
</file>