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12"/>
  </p:notesMasterIdLst>
  <p:sldIdLst>
    <p:sldId id="256" r:id="rId2"/>
    <p:sldId id="257" r:id="rId3"/>
    <p:sldId id="259" r:id="rId4"/>
    <p:sldId id="261" r:id="rId5"/>
    <p:sldId id="262" r:id="rId6"/>
    <p:sldId id="264" r:id="rId7"/>
    <p:sldId id="266" r:id="rId8"/>
    <p:sldId id="267" r:id="rId9"/>
    <p:sldId id="269" r:id="rId10"/>
    <p:sldId id="27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>
      <p:cViewPr varScale="1">
        <p:scale>
          <a:sx n="70" d="100"/>
          <a:sy n="70" d="100"/>
        </p:scale>
        <p:origin x="84" y="3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49080F-93DE-4D06-8E44-F9B3D361EDBD}" type="datetimeFigureOut">
              <a:rPr lang="en-US" smtClean="0"/>
              <a:t>2/23/2018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63CACA-B10B-4770-95A0-B70B72540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924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xmlns="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xmlns="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xmlns="" id="{9D7E4520-1441-4995-9C47-D3BAA68D3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LỜI NGUYỆN KÍNH YÊU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6465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Thần Linh Thánh Chúa dẫn vào lối vinh quang.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695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1. </a:t>
            </a:r>
            <a:r>
              <a:rPr lang="vi-VN" smtClean="0"/>
              <a:t>Lạy </a:t>
            </a:r>
            <a:r>
              <a:rPr lang="vi-VN" dirty="0" smtClean="0"/>
              <a:t>Cha chí thánh, Chúa trên muôn loài</a:t>
            </a:r>
            <a:r>
              <a:rPr lang="vi-VN" smtClean="0"/>
              <a:t>, </a:t>
            </a:r>
            <a:r>
              <a:rPr lang="vi-VN" smtClean="0"/>
              <a:t>nguồn an vui sức sống mới cho bao nhiêu </a:t>
            </a:r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cuộc đời</a:t>
            </a:r>
            <a:r>
              <a:rPr lang="en-US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3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Lòng nguyện dâng lên Cha niềm kính </a:t>
            </a:r>
            <a:r>
              <a:rPr lang="vi-VN" smtClean="0"/>
              <a:t>yêu </a:t>
            </a:r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mãi không phai </a:t>
            </a:r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qua muôn cảnh đời.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874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Lạy Cha chí thánh hết lòng kính yêu Cha.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900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2. Lạy Cha thương yêu, suối thiêng nhân từ</a:t>
            </a:r>
            <a:r>
              <a:rPr lang="vi-VN" smtClean="0"/>
              <a:t>, </a:t>
            </a:r>
            <a:r>
              <a:rPr lang="vi-VN" smtClean="0"/>
              <a:t>được làm con Chúa Thánh quý hơn vinh hoa phàm trần.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536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Lòng nguyện dâng lên Cha niềm kính </a:t>
            </a:r>
            <a:r>
              <a:rPr lang="vi-VN" smtClean="0"/>
              <a:t>yêu </a:t>
            </a:r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mãi không phai </a:t>
            </a:r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qua muôn cảnh đời.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5641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Lạy Cha quý </a:t>
            </a:r>
            <a:r>
              <a:rPr lang="vi-VN" smtClean="0"/>
              <a:t>mến </a:t>
            </a:r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hết </a:t>
            </a:r>
            <a:r>
              <a:rPr lang="vi-VN" dirty="0" smtClean="0"/>
              <a:t>lòng kính yêu Cha.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589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3. Thần Linh Chúa Thánh sống trong tâm hồn này</a:t>
            </a:r>
            <a:r>
              <a:rPr lang="vi-VN" smtClean="0"/>
              <a:t>, </a:t>
            </a:r>
            <a:r>
              <a:rPr lang="vi-VN" smtClean="0"/>
              <a:t>mạnh dường như sức gió cuốn đi bao nhiêu </a:t>
            </a:r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ngày buồn.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737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Nhờ Thần Linh đưa đi đường dẫu gian </a:t>
            </a:r>
            <a:r>
              <a:rPr lang="vi-VN" smtClean="0"/>
              <a:t>nan </a:t>
            </a:r>
            <a:r>
              <a:rPr lang="vi-VN" smtClean="0"/>
              <a:t>quyết không lo âu ngã lòng.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934731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64</TotalTime>
  <Words>126</Words>
  <Application>Microsoft Office PowerPoint</Application>
  <PresentationFormat>Widescreen</PresentationFormat>
  <Paragraphs>10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Presentation1</vt:lpstr>
      <vt:lpstr>LỜI NGUYỆN KÍNH YÊU</vt:lpstr>
      <vt:lpstr>1. Lạy Cha chí thánh, Chúa trên muôn loài, nguồn an vui sức sống mới cho bao nhiêu  cuộc đời.</vt:lpstr>
      <vt:lpstr>Lòng nguyện dâng lên Cha niềm kính yêu  mãi không phai  qua muôn cảnh đời. </vt:lpstr>
      <vt:lpstr>Lạy Cha chí thánh hết lòng kính yêu Cha. </vt:lpstr>
      <vt:lpstr>2. Lạy Cha thương yêu, suối thiêng nhân từ, được làm con Chúa Thánh quý hơn vinh hoa phàm trần.</vt:lpstr>
      <vt:lpstr>Lòng nguyện dâng lên Cha niềm kính yêu  mãi không phai  qua muôn cảnh đời. </vt:lpstr>
      <vt:lpstr>Lạy Cha quý mến  hết lòng kính yêu Cha. </vt:lpstr>
      <vt:lpstr>3. Thần Linh Chúa Thánh sống trong tâm hồn này, mạnh dường như sức gió cuốn đi bao nhiêu  ngày buồn. </vt:lpstr>
      <vt:lpstr>Nhờ Thần Linh đưa đi đường dẫu gian nan quyết không lo âu ngã lòng. </vt:lpstr>
      <vt:lpstr>Thần Linh Thánh Chúa dẫn vào lối vinh quang.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TÂM GIAO VỚI GIÊ-XU</dc:title>
  <dc:creator>TINLE</dc:creator>
  <cp:lastModifiedBy>Ha Le</cp:lastModifiedBy>
  <cp:revision>50</cp:revision>
  <dcterms:created xsi:type="dcterms:W3CDTF">2018-01-19T14:09:15Z</dcterms:created>
  <dcterms:modified xsi:type="dcterms:W3CDTF">2018-02-23T04:28:16Z</dcterms:modified>
</cp:coreProperties>
</file>