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70" r:id="rId9"/>
    <p:sldId id="271" r:id="rId10"/>
    <p:sldId id="261" r:id="rId11"/>
    <p:sldId id="268" r:id="rId12"/>
    <p:sldId id="272" r:id="rId13"/>
    <p:sldId id="273" r:id="rId14"/>
    <p:sldId id="263" r:id="rId15"/>
    <p:sldId id="269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48" autoAdjust="0"/>
    <p:restoredTop sz="86427" autoAdjust="0"/>
  </p:normalViewPr>
  <p:slideViewPr>
    <p:cSldViewPr snapToGrid="0">
      <p:cViewPr varScale="1">
        <p:scale>
          <a:sx n="79" d="100"/>
          <a:sy n="79" d="100"/>
        </p:scale>
        <p:origin x="96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BÀN TAY MANG DẤU ĐINH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 Bạn thân mến!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Đừng vấp phạm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khi xao xuyến đức tin,</a:t>
            </a:r>
            <a:br>
              <a:rPr lang="vi-VN" smtClean="0"/>
            </a:br>
            <a:r>
              <a:rPr lang="vi-VN" smtClean="0"/>
              <a:t>bạn nắm ngay bàn tay mang dấu đinh.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4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Bạn thân mến!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Đừng yếu mềm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khi cám dỗ đến bên, </a:t>
            </a:r>
            <a:br>
              <a:rPr lang="vi-VN" smtClean="0"/>
            </a:br>
            <a:r>
              <a:rPr lang="vi-VN" smtClean="0"/>
              <a:t>bạn nắm ngay bàn tay Chúa chịu đinh.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5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Đi trên lối những nẻo đường gió mưa, </a:t>
            </a:r>
            <a:br>
              <a:rPr lang="vi-VN" smtClean="0"/>
            </a:br>
            <a:r>
              <a:rPr lang="vi-VN" smtClean="0"/>
              <a:t>hãy lấy tay bạn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đặt trong tay Chúa!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1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Ngài đưa dắt đời sống bạn vượt mọi cơn nguy khó… </a:t>
            </a:r>
            <a:br>
              <a:rPr lang="vi-VN" smtClean="0"/>
            </a:br>
            <a:r>
              <a:rPr lang="vi-VN" smtClean="0"/>
              <a:t>Hãy bước đi,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cầm tay Chúa đừng lo!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2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4. Bạn thân mến!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Đừng kiếm tìm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vinh hoa chốn thế gian, </a:t>
            </a:r>
            <a:br>
              <a:rPr lang="vi-VN" smtClean="0"/>
            </a:br>
            <a:r>
              <a:rPr lang="vi-VN" smtClean="0"/>
              <a:t>bạn nắm ngay bàn tay mang dấu đinh.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Bạn thân mến!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Đừng nương dựa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vào trần thế tối tăm, </a:t>
            </a:r>
            <a:br>
              <a:rPr lang="vi-VN" smtClean="0"/>
            </a:br>
            <a:r>
              <a:rPr lang="vi-VN" smtClean="0"/>
              <a:t>bạn nắm ngay bàn tay Chúa chịu đinh.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Đi trên lối những nẻo đường gió mưa, </a:t>
            </a:r>
            <a:br>
              <a:rPr lang="vi-VN" smtClean="0"/>
            </a:br>
            <a:r>
              <a:rPr lang="vi-VN" smtClean="0"/>
              <a:t>hãy lấy tay bạn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đặt trong tay Chúa!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4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Ngài đưa dắt đời sống bạn vượt mọi cơn nguy khó… </a:t>
            </a:r>
            <a:br>
              <a:rPr lang="vi-VN" smtClean="0"/>
            </a:br>
            <a:r>
              <a:rPr lang="vi-VN" smtClean="0"/>
              <a:t>Hãy bước đi,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cầm tay Chúa đừng lo!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3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vi-VN" smtClean="0"/>
              <a:t>Bạn </a:t>
            </a:r>
            <a:r>
              <a:rPr lang="vi-VN"/>
              <a:t>thân mến</a:t>
            </a:r>
            <a:r>
              <a:rPr lang="vi-VN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Đừng </a:t>
            </a:r>
            <a:r>
              <a:rPr lang="vi-VN"/>
              <a:t>ngã lòng khi giông tố nổi lên</a:t>
            </a:r>
            <a:r>
              <a:rPr lang="vi-VN"/>
              <a:t>, </a:t>
            </a:r>
            <a:r>
              <a:rPr lang="vi-VN" smtClean="0"/>
              <a:t>bạn </a:t>
            </a:r>
            <a:r>
              <a:rPr lang="vi-VN"/>
              <a:t>nắm ngay bàn tay mang dấu đinh</a:t>
            </a:r>
            <a:r>
              <a:rPr lang="vi-VN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3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Bạn thân mến!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Đừng thất vọng khi đau đớn chất thêm,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bạn nắm ngay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bàn tay Chúa chịu đinh.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5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Đi trên lối những nẻo đường gió mưa, </a:t>
            </a:r>
            <a:br>
              <a:rPr lang="vi-VN" smtClean="0"/>
            </a:br>
            <a:r>
              <a:rPr lang="vi-VN" smtClean="0"/>
              <a:t>hãy lấy tay bạn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đặt trong tay Chúa!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1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Ngài đưa dắt đời sống bạn vượt mọi cơn nguy khó… </a:t>
            </a:r>
            <a:br>
              <a:rPr lang="vi-VN" smtClean="0"/>
            </a:br>
            <a:r>
              <a:rPr lang="vi-VN" smtClean="0"/>
              <a:t>Hãy bước đi,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cầm tay Chúa đừng lo!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2. Bạn thân mến!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Đừng run sợ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khi muôn phía tối đen, </a:t>
            </a:r>
            <a:br>
              <a:rPr lang="vi-VN" smtClean="0"/>
            </a:br>
            <a:r>
              <a:rPr lang="vi-VN" smtClean="0"/>
              <a:t>bạn nắm ngay bàn tay mang dấu đinh.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0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Bạn thân mến!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Đừng nghi ngờ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khi thử khách đảo điên, </a:t>
            </a:r>
            <a:br>
              <a:rPr lang="vi-VN" smtClean="0"/>
            </a:br>
            <a:r>
              <a:rPr lang="vi-VN" smtClean="0"/>
              <a:t>bạn nắm ngay bàn tay Chúa chịu đinh.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Đi trên lối những nẻo đường gió mưa, </a:t>
            </a:r>
            <a:br>
              <a:rPr lang="vi-VN" smtClean="0"/>
            </a:br>
            <a:r>
              <a:rPr lang="vi-VN" smtClean="0"/>
              <a:t>hãy lấy tay bạn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đặt trong tay Chúa!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Ngài đưa dắt đời sống bạn vượt mọi cơn nguy khó… </a:t>
            </a:r>
            <a:br>
              <a:rPr lang="vi-VN" smtClean="0"/>
            </a:br>
            <a:r>
              <a:rPr lang="vi-VN" smtClean="0"/>
              <a:t>Hãy bước đi,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cầm tay Chúa đừng lo!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4435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80</TotalTime>
  <Words>129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BÀN TAY MANG DẤU ĐINH</vt:lpstr>
      <vt:lpstr>1. Bạn thân mến!  Đừng ngã lòng khi giông tố nổi lên, bạn nắm ngay bàn tay mang dấu đinh. </vt:lpstr>
      <vt:lpstr>Bạn thân mến!  Đừng thất vọng khi đau đớn chất thêm,  bạn nắm ngay  bàn tay Chúa chịu đinh. </vt:lpstr>
      <vt:lpstr>Đi trên lối những nẻo đường gió mưa,  hãy lấy tay bạn  đặt trong tay Chúa! </vt:lpstr>
      <vt:lpstr>Ngài đưa dắt đời sống bạn vượt mọi cơn nguy khó…  Hãy bước đi,  cầm tay Chúa đừng lo! </vt:lpstr>
      <vt:lpstr>2. Bạn thân mến!  Đừng run sợ  khi muôn phía tối đen,  bạn nắm ngay bàn tay mang dấu đinh. </vt:lpstr>
      <vt:lpstr>Bạn thân mến!  Đừng nghi ngờ  khi thử khách đảo điên,  bạn nắm ngay bàn tay Chúa chịu đinh. </vt:lpstr>
      <vt:lpstr>Đi trên lối những nẻo đường gió mưa,  hãy lấy tay bạn  đặt trong tay Chúa! </vt:lpstr>
      <vt:lpstr>Ngài đưa dắt đời sống bạn vượt mọi cơn nguy khó…  Hãy bước đi,  cầm tay Chúa đừng lo! </vt:lpstr>
      <vt:lpstr>3. Bạn thân mến!  Đừng vấp phạm  khi xao xuyến đức tin, bạn nắm ngay bàn tay mang dấu đinh. </vt:lpstr>
      <vt:lpstr>Bạn thân mến!  Đừng yếu mềm  khi cám dỗ đến bên,  bạn nắm ngay bàn tay Chúa chịu đinh. </vt:lpstr>
      <vt:lpstr>Đi trên lối những nẻo đường gió mưa,  hãy lấy tay bạn  đặt trong tay Chúa! </vt:lpstr>
      <vt:lpstr>Ngài đưa dắt đời sống bạn vượt mọi cơn nguy khó…  Hãy bước đi,  cầm tay Chúa đừng lo! </vt:lpstr>
      <vt:lpstr>4. Bạn thân mến!  Đừng kiếm tìm  vinh hoa chốn thế gian,  bạn nắm ngay bàn tay mang dấu đinh. </vt:lpstr>
      <vt:lpstr>Bạn thân mến!  Đừng nương dựa  vào trần thế tối tăm,  bạn nắm ngay bàn tay Chúa chịu đinh. </vt:lpstr>
      <vt:lpstr>Đi trên lối những nẻo đường gió mưa,  hãy lấy tay bạn  đặt trong tay Chúa! </vt:lpstr>
      <vt:lpstr>Ngài đưa dắt đời sống bạn vượt mọi cơn nguy khó…  Hãy bước đi,  cầm tay Chúa đừng lo!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53</cp:revision>
  <dcterms:created xsi:type="dcterms:W3CDTF">2018-01-19T14:09:15Z</dcterms:created>
  <dcterms:modified xsi:type="dcterms:W3CDTF">2018-02-23T04:51:37Z</dcterms:modified>
</cp:coreProperties>
</file>