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4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5" autoAdjust="0"/>
    <p:restoredTop sz="86427" autoAdjust="0"/>
  </p:normalViewPr>
  <p:slideViewPr>
    <p:cSldViewPr snapToGrid="0">
      <p:cViewPr varScale="1">
        <p:scale>
          <a:sx n="70" d="100"/>
          <a:sy n="7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Ý NGHĨA CUỘC 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Lòng </a:t>
            </a:r>
            <a:r>
              <a:rPr lang="vi-VN" dirty="0" smtClean="0"/>
              <a:t>tôi vui </a:t>
            </a:r>
            <a:r>
              <a:rPr lang="vi-VN" smtClean="0"/>
              <a:t>khi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tôi </a:t>
            </a:r>
            <a:r>
              <a:rPr lang="vi-VN" dirty="0" smtClean="0"/>
              <a:t>biết dâng cho Ngài</a:t>
            </a:r>
            <a:r>
              <a:rPr lang="vi-VN" smtClean="0"/>
              <a:t>, </a:t>
            </a:r>
            <a:r>
              <a:rPr lang="vi-VN" smtClean="0"/>
              <a:t>trọn hồn tôi, thân tôi với cả sức lực.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Giê-xu luôn luôn </a:t>
            </a:r>
            <a:r>
              <a:rPr lang="vi-VN" smtClean="0"/>
              <a:t>ban </a:t>
            </a:r>
            <a:r>
              <a:rPr lang="vi-VN" smtClean="0"/>
              <a:t>cho</a:t>
            </a:r>
            <a:r>
              <a:rPr lang="en-US" smtClean="0"/>
              <a:t> </a:t>
            </a:r>
            <a:r>
              <a:rPr lang="vi-VN" smtClean="0"/>
              <a:t>sức sống mới trong tâm linh tôi, khi Ngài nhìn thấy tôi đang quỳ dưới nơi chân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Ngài không vui khi tôi trở nên kiêu ngạo</a:t>
            </a:r>
            <a:r>
              <a:rPr lang="vi-VN" smtClean="0"/>
              <a:t>, </a:t>
            </a:r>
            <a:r>
              <a:rPr lang="vi-VN" smtClean="0"/>
              <a:t>bằng lòng theo vinh hoa của cuộc đời này.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tôi đang </a:t>
            </a:r>
            <a:r>
              <a:rPr lang="vi-VN" smtClean="0"/>
              <a:t>chơi </a:t>
            </a:r>
            <a:r>
              <a:rPr lang="vi-VN" smtClean="0"/>
              <a:t>vơi</a:t>
            </a:r>
            <a:r>
              <a:rPr lang="en-US" smtClean="0"/>
              <a:t> </a:t>
            </a:r>
            <a:r>
              <a:rPr lang="vi-VN" smtClean="0"/>
              <a:t>trong cơn yếu đuối quá không phương lao ra, nhưng Giê-xu nắm tôi khi Ngài tỏ ơn nhân từ.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Ngày hôm nay tôi đang sống trong xã hội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 con Vua Giê-xu Chúa trên muôn loài.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Là ánh sáng của </a:t>
            </a:r>
            <a:r>
              <a:rPr lang="vi-VN" smtClean="0"/>
              <a:t>cả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thế </a:t>
            </a:r>
            <a:r>
              <a:rPr lang="vi-VN" smtClean="0"/>
              <a:t>giới </a:t>
            </a:r>
            <a:r>
              <a:rPr lang="vi-VN" smtClean="0"/>
              <a:t>chiếu sáng mãi ra cho muôn dân, nên bây giờ phải sống thế nào giống như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586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73</TotalTime>
  <Words>102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 Ý NGHĨA CUỘC SỐNG</vt:lpstr>
      <vt:lpstr>1. Lòng tôi vui khi  tôi biết dâng cho Ngài, trọn hồn tôi, thân tôi với cả sức lực. </vt:lpstr>
      <vt:lpstr>Vì Giê-xu luôn luôn ban cho sức sống mới trong tâm linh tôi, khi Ngài nhìn thấy tôi đang quỳ dưới nơi chân Ngài. </vt:lpstr>
      <vt:lpstr>2. Ngài không vui khi tôi trở nên kiêu ngạo, bằng lòng theo vinh hoa của cuộc đời này. </vt:lpstr>
      <vt:lpstr>Lòng tôi đang chơi vơi trong cơn yếu đuối quá không phương lao ra, nhưng Giê-xu nắm tôi khi Ngài tỏ ơn nhân từ. </vt:lpstr>
      <vt:lpstr>3. Ngày hôm nay tôi đang sống trong xã hội,  là con Vua Giê-xu Chúa trên muôn loài. </vt:lpstr>
      <vt:lpstr>Là ánh sáng của cả  thế giới chiếu sáng mãi ra cho muôn dân, nên bây giờ phải sống thế nào giống như Giê-xu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52</cp:revision>
  <dcterms:created xsi:type="dcterms:W3CDTF">2018-01-19T14:09:15Z</dcterms:created>
  <dcterms:modified xsi:type="dcterms:W3CDTF">2018-02-23T04:54:24Z</dcterms:modified>
</cp:coreProperties>
</file>