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5" r:id="rId6"/>
    <p:sldId id="267" r:id="rId7"/>
    <p:sldId id="269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6427" autoAdjust="0"/>
  </p:normalViewPr>
  <p:slideViewPr>
    <p:cSldViewPr snapToGrid="0">
      <p:cViewPr varScale="1">
        <p:scale>
          <a:sx n="84" d="100"/>
          <a:sy n="84" d="100"/>
        </p:scale>
        <p:origin x="3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</a:t>
            </a:r>
            <a:r>
              <a:rPr lang="vi-VN"/>
              <a:t>LÀ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</a:t>
            </a:r>
            <a:r>
              <a:rPr lang="vi-VN" dirty="0"/>
              <a:t>NHU CẦU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sức thiêng cho tôi dựa nương</a:t>
            </a:r>
            <a:r>
              <a:rPr lang="vi-VN" smtClean="0"/>
              <a:t>, </a:t>
            </a:r>
            <a:r>
              <a:rPr lang="vi-VN" smtClean="0"/>
              <a:t>Ngài là báu vật mà tôi mong tìm,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Ngài là muôn nhu cầu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1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tôi mến yêu Chúa hơn ngọc châu</a:t>
            </a:r>
            <a:r>
              <a:rPr lang="vi-VN" smtClean="0"/>
              <a:t>, </a:t>
            </a:r>
            <a:r>
              <a:rPr lang="vi-VN" smtClean="0"/>
              <a:t>Ngài tha hết mọi tội lỗi trong đời, Ngài là muôn nhu cầu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6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Chúa tôi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có danh đẹp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Chúa tôi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quý báu thay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mang hết bao nhiêu ô nhục tôi</a:t>
            </a:r>
            <a:r>
              <a:rPr lang="vi-VN" smtClean="0"/>
              <a:t>, </a:t>
            </a:r>
            <a:r>
              <a:rPr lang="vi-VN" smtClean="0"/>
              <a:t>Ngài đã sống lại và sống muôn đời,</a:t>
            </a:r>
            <a:r>
              <a:rPr lang="en-US" smtClean="0"/>
              <a:t> </a:t>
            </a:r>
            <a:r>
              <a:rPr lang="vi-VN" smtClean="0"/>
              <a:t>Ngài là muôn nhu cầu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Hồi tôi vấp chân Chúa nâng vực tôi</a:t>
            </a:r>
            <a:r>
              <a:rPr lang="vi-VN" smtClean="0"/>
              <a:t>, </a:t>
            </a:r>
            <a:r>
              <a:rPr lang="vi-VN" smtClean="0"/>
              <a:t>hồi tim héo tàn Ngài khiến tươi cười, Ngài là muôn nhu cầu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Chúa tôi</a:t>
            </a:r>
            <a:r>
              <a:rPr lang="vi-VN" smtClean="0"/>
              <a:t>, </a:t>
            </a:r>
            <a:r>
              <a:rPr lang="vi-VN" smtClean="0"/>
              <a:t>Chúa có danh đẹp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Chúa tôi</a:t>
            </a:r>
            <a:r>
              <a:rPr lang="vi-VN" smtClean="0"/>
              <a:t>, </a:t>
            </a:r>
            <a:r>
              <a:rPr lang="vi-VN" smtClean="0"/>
              <a:t>quý báu thay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784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87</TotalTime>
  <Words>127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NGÀI LÀ  MUÔN NHU CẦU TÔI</vt:lpstr>
      <vt:lpstr>Ngài là sức thiêng cho tôi dựa nương, Ngài là báu vật mà tôi mong tìm,  Ngài là muôn nhu cầu tôi. </vt:lpstr>
      <vt:lpstr>Lòng tôi mến yêu Chúa hơn ngọc châu, Ngài tha hết mọi tội lỗi trong đời, Ngài là muôn nhu cầu tôi. </vt:lpstr>
      <vt:lpstr>Giê-xu là Chúa tôi,  Chúa có danh đẹp thay. </vt:lpstr>
      <vt:lpstr>Giê-xu là Chúa tôi,  quý báu thay danh Ngài. </vt:lpstr>
      <vt:lpstr>Ngài mang hết bao nhiêu ô nhục tôi, Ngài đã sống lại và sống muôn đời, Ngài là muôn nhu cầu tôi. </vt:lpstr>
      <vt:lpstr>Hồi tôi vấp chân Chúa nâng vực tôi, hồi tim héo tàn Ngài khiến tươi cười, Ngài là muôn nhu cầu tôi. </vt:lpstr>
      <vt:lpstr>Giê-xu là Chúa tôi, Chúa có danh đẹp thay. </vt:lpstr>
      <vt:lpstr>Giê-xu là Chúa tôi, quý báu thay danh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53</cp:revision>
  <dcterms:created xsi:type="dcterms:W3CDTF">2018-01-19T14:09:15Z</dcterms:created>
  <dcterms:modified xsi:type="dcterms:W3CDTF">2018-02-23T04:56:22Z</dcterms:modified>
</cp:coreProperties>
</file>