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3" r:id="rId6"/>
    <p:sldId id="265" r:id="rId7"/>
    <p:sldId id="267" r:id="rId8"/>
    <p:sldId id="269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66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VUI BÊN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</a:t>
            </a:r>
            <a:r>
              <a:rPr lang="vi-VN" smtClean="0"/>
              <a:t>Niềm </a:t>
            </a:r>
            <a:r>
              <a:rPr lang="vi-VN" dirty="0" smtClean="0"/>
              <a:t>vui trong Giê-xu bổ lại sức</a:t>
            </a:r>
            <a:r>
              <a:rPr lang="vi-VN" smtClean="0"/>
              <a:t>, </a:t>
            </a:r>
            <a:r>
              <a:rPr lang="vi-VN" smtClean="0"/>
              <a:t>Chúa ban thêm sinh lực.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97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Niềm tin trong </a:t>
            </a:r>
            <a:r>
              <a:rPr lang="vi-VN" smtClean="0"/>
              <a:t>Giê-xu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ban </a:t>
            </a:r>
            <a:r>
              <a:rPr lang="vi-VN" dirty="0" smtClean="0"/>
              <a:t>sự sống</a:t>
            </a:r>
            <a:r>
              <a:rPr lang="vi-VN" smtClean="0"/>
              <a:t>, </a:t>
            </a:r>
            <a:r>
              <a:rPr lang="vi-VN" smtClean="0"/>
              <a:t>đến với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bao nhiêu người.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3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Ngài ban cho ta </a:t>
            </a:r>
            <a:r>
              <a:rPr lang="vi-VN" smtClean="0"/>
              <a:t>bao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sức </a:t>
            </a:r>
            <a:r>
              <a:rPr lang="vi-VN" smtClean="0"/>
              <a:t>sống </a:t>
            </a:r>
            <a:r>
              <a:rPr lang="vi-VN" smtClean="0"/>
              <a:t>khi lòng ta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hân hoan ca khen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Đức Chúa Cha.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0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Niềm tin trong </a:t>
            </a:r>
            <a:r>
              <a:rPr lang="vi-VN" smtClean="0"/>
              <a:t>Giê-xu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ban </a:t>
            </a:r>
            <a:r>
              <a:rPr lang="vi-VN" dirty="0" smtClean="0"/>
              <a:t>sự sống</a:t>
            </a:r>
            <a:r>
              <a:rPr lang="vi-VN" smtClean="0"/>
              <a:t>, </a:t>
            </a:r>
            <a:r>
              <a:rPr lang="vi-VN" smtClean="0"/>
              <a:t>đến với bao nhiêu người.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7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Ngày mai khi Chúa đến Ngài lại phán</a:t>
            </a:r>
            <a:r>
              <a:rPr lang="vi-VN" smtClean="0"/>
              <a:t>: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Hỡi con kết quả gì?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0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Ngày mai khi Chúa đến Ngài lại phán</a:t>
            </a:r>
            <a:r>
              <a:rPr lang="vi-VN" smtClean="0"/>
              <a:t>: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Hỡi con kết quả gì?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4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Tình </a:t>
            </a:r>
            <a:r>
              <a:rPr lang="vi-VN" smtClean="0"/>
              <a:t>yêu </a:t>
            </a:r>
            <a:r>
              <a:rPr lang="en-US" smtClean="0"/>
              <a:t>t</a:t>
            </a:r>
            <a:r>
              <a:rPr lang="vi-VN" smtClean="0"/>
              <a:t>a </a:t>
            </a:r>
            <a:r>
              <a:rPr lang="vi-VN" smtClean="0"/>
              <a:t>ban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sẽ </a:t>
            </a:r>
            <a:r>
              <a:rPr lang="vi-VN" dirty="0" smtClean="0"/>
              <a:t>sống </a:t>
            </a:r>
            <a:r>
              <a:rPr lang="vi-VN" smtClean="0"/>
              <a:t>mãi </a:t>
            </a:r>
            <a:r>
              <a:rPr lang="vi-VN" smtClean="0"/>
              <a:t>trong lòng người yêu Cha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luôn luôn sống sẻ chia.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4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Niềm tin trong </a:t>
            </a:r>
            <a:r>
              <a:rPr lang="vi-VN" smtClean="0"/>
              <a:t>Giê-xu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ban </a:t>
            </a:r>
            <a:r>
              <a:rPr lang="vi-VN" dirty="0" smtClean="0"/>
              <a:t>sự sống</a:t>
            </a:r>
            <a:r>
              <a:rPr lang="vi-VN" smtClean="0"/>
              <a:t>, </a:t>
            </a:r>
            <a:r>
              <a:rPr lang="vi-VN" smtClean="0"/>
              <a:t>đến với bao nhiêu người.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7606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92</TotalTime>
  <Words>61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VUI BÊN CHÚA</vt:lpstr>
      <vt:lpstr>1. Niềm vui trong Giê-xu bổ lại sức, Chúa ban thêm sinh lực. </vt:lpstr>
      <vt:lpstr>Niềm tin trong Giê-xu  ban sự sống, đến với  bao nhiêu người. </vt:lpstr>
      <vt:lpstr>Ngài ban cho ta bao  sức sống khi lòng ta  hân hoan ca khen  Đức Chúa Cha. </vt:lpstr>
      <vt:lpstr>Niềm tin trong Giê-xu  ban sự sống, đến với bao nhiêu người. </vt:lpstr>
      <vt:lpstr>2. Ngày mai khi Chúa đến Ngài lại phán:  Hỡi con kết quả gì? </vt:lpstr>
      <vt:lpstr>Ngày mai khi Chúa đến Ngài lại phán:  Hỡi con kết quả gì? </vt:lpstr>
      <vt:lpstr>Tình yêu ta ban  sẽ sống mãi trong lòng người yêu Cha  luôn luôn sống sẻ chia. </vt:lpstr>
      <vt:lpstr>Niềm tin trong Giê-xu  ban sự sống, đến với bao nhiêu người.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54</cp:revision>
  <dcterms:created xsi:type="dcterms:W3CDTF">2018-01-19T14:09:15Z</dcterms:created>
  <dcterms:modified xsi:type="dcterms:W3CDTF">2018-02-23T05:01:28Z</dcterms:modified>
</cp:coreProperties>
</file>