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1" r:id="rId12"/>
    <p:sldId id="262" r:id="rId13"/>
    <p:sldId id="272" r:id="rId14"/>
    <p:sldId id="263" r:id="rId15"/>
    <p:sldId id="273" r:id="rId16"/>
    <p:sldId id="264" r:id="rId17"/>
    <p:sldId id="274" r:id="rId18"/>
    <p:sldId id="265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70" d="100"/>
          <a:sy n="70" d="100"/>
        </p:scale>
        <p:origin x="7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THẦM TẠ ƠN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Thầm tạ ơn Chúa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vì </a:t>
            </a:r>
            <a:r>
              <a:rPr lang="vi-VN" dirty="0" smtClean="0"/>
              <a:t>giờ gian nguy bóng </a:t>
            </a:r>
            <a:r>
              <a:rPr lang="vi-VN" smtClean="0"/>
              <a:t>Chúa </a:t>
            </a:r>
            <a:r>
              <a:rPr lang="vi-VN" smtClean="0"/>
              <a:t>rạng </a:t>
            </a:r>
            <a:r>
              <a:rPr lang="vi-VN" dirty="0" smtClean="0"/>
              <a:t>ngời,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0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Lời Ngài đưa đi thoát bước lầm lạc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và vượt qua khó nguy.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Thầm tạ ơn Chúa, </a:t>
            </a:r>
          </a:p>
          <a:p>
            <a:r>
              <a:rPr lang="vi-VN" dirty="0" smtClean="0"/>
              <a:t>vì dù trong cơn thách thức cuộc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4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nhờ Ngài cho </a:t>
            </a:r>
            <a:r>
              <a:rPr lang="vi-VN" smtClean="0"/>
              <a:t>tôi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thoát </a:t>
            </a:r>
            <a:r>
              <a:rPr lang="vi-VN" dirty="0" smtClean="0"/>
              <a:t>lối lạ thường, </a:t>
            </a:r>
          </a:p>
          <a:p>
            <a:r>
              <a:rPr lang="vi-VN" dirty="0" smtClean="0"/>
              <a:t>làm lòng tôi vững tin....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khi sóng gió dâng lên trong tâm hồn, </a:t>
            </a:r>
          </a:p>
          <a:p>
            <a:r>
              <a:rPr lang="vi-VN" dirty="0" smtClean="0"/>
              <a:t>dường như đuốc cháy không sao ngăn ngừa,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4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tôi thấy khó vâng theo </a:t>
            </a:r>
          </a:p>
          <a:p>
            <a:r>
              <a:rPr lang="vi-VN" dirty="0" smtClean="0"/>
              <a:t>bao lời dạy khuyên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dẫn 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1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khi thách thức gia tăng, </a:t>
            </a:r>
          </a:p>
          <a:p>
            <a:r>
              <a:rPr lang="vi-VN" dirty="0" smtClean="0"/>
              <a:t>trong con người tôi tiếng nói vang lên ra lệnh…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bao tiếng Chúa như xa dần, và tôi đã thua....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7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Thầm tạ ơn Chúa, </a:t>
            </a:r>
          </a:p>
          <a:p>
            <a:r>
              <a:rPr lang="vi-VN" dirty="0" smtClean="0"/>
              <a:t>vì Ngài cho tôi đắc thắng đường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3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nhờ thuận vâng theo tiếng Chúa dạy truyền, </a:t>
            </a:r>
          </a:p>
          <a:p>
            <a:r>
              <a:rPr lang="vi-VN" dirty="0" smtClean="0"/>
              <a:t>đời được tươi sáng hơn.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Thầm tạ ơn Chúa, </a:t>
            </a:r>
          </a:p>
          <a:p>
            <a:r>
              <a:rPr lang="vi-VN" dirty="0" smtClean="0"/>
              <a:t>mặc dù bao nhiêu thách thức đường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3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Ánh sáng Chúa vẫn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sáng soi, </a:t>
            </a:r>
          </a:p>
          <a:p>
            <a:r>
              <a:rPr lang="vi-VN" dirty="0" smtClean="0"/>
              <a:t>rồi một ngày kia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sóng gió tan đi… </a:t>
            </a:r>
          </a:p>
        </p:txBody>
      </p:sp>
    </p:spTree>
    <p:extLst>
      <p:ext uri="{BB962C8B-B14F-4D97-AF65-F5344CB8AC3E}">
        <p14:creationId xmlns:p14="http://schemas.microsoft.com/office/powerpoint/2010/main" val="374716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Nhìn bầu trời xanh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thắm thiết tôi thấy, đôi mắt nhân từ dịu 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dành cho tôi ánh sáng rạng ngời, </a:t>
            </a:r>
          </a:p>
          <a:p>
            <a:r>
              <a:rPr lang="vi-VN" dirty="0" smtClean="0"/>
              <a:t>hằng ngày tôi bước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0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Thầm tạ ơn Chúa, </a:t>
            </a:r>
          </a:p>
          <a:p>
            <a:r>
              <a:rPr lang="vi-VN" dirty="0" smtClean="0"/>
              <a:t>nhờ ngày gian nguy mới biết dịu mềm,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5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dần dần đi lên những bước thực nghiệm, </a:t>
            </a:r>
          </a:p>
          <a:p>
            <a:r>
              <a:rPr lang="vi-VN" dirty="0" smtClean="0"/>
              <a:t>học làm theo ý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khi sóng gió dâng lên trong tâm hồn, </a:t>
            </a:r>
          </a:p>
          <a:p>
            <a:r>
              <a:rPr lang="vi-VN" dirty="0" smtClean="0"/>
              <a:t>dường như đuốc cháy không sao ngăn ngừa,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vi-VN" dirty="0" smtClean="0"/>
              <a:t>à tôi thấy khó vâng theo </a:t>
            </a:r>
          </a:p>
          <a:p>
            <a:r>
              <a:rPr lang="vi-VN" dirty="0" smtClean="0"/>
              <a:t>bao lời dạy khuyên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dẫn </a:t>
            </a:r>
            <a:r>
              <a:rPr lang="vi-VN" dirty="0" smtClean="0"/>
              <a:t>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9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khi thách thức gia tăng, </a:t>
            </a:r>
          </a:p>
          <a:p>
            <a:r>
              <a:rPr lang="vi-VN" dirty="0" smtClean="0"/>
              <a:t>trong con người tôi tiếng nói vang lên ra lệnh…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4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bao tiếng Chúa như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xa dần, và tôi đã thua....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25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72</TotalTime>
  <Words>247</Words>
  <Application>Microsoft Office PowerPoint</Application>
  <PresentationFormat>Widescreen</PresentationFormat>
  <Paragraphs>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Presentation1</vt:lpstr>
      <vt:lpstr>THẦM TẠ ƠN CHÚA</vt:lpstr>
      <vt:lpstr>1. Thầm tạ ơn Chúa,  mặc dù bao nhiêu thách thức đường đời, </vt:lpstr>
      <vt:lpstr>Ngài dành cho tôi ánh sáng rạng ngời,  hằng ngày tôi bước đi. </vt:lpstr>
      <vt:lpstr>Thầm tạ ơn Chúa,  nhờ ngày gian nguy mới biết dịu mềm, </vt:lpstr>
      <vt:lpstr>dần dần đi lên những bước thực nghiệm,  học làm theo ý Cha. </vt:lpstr>
      <vt:lpstr>Rồi khi sóng gió dâng lên trong tâm hồn,  dường như đuốc cháy không sao ngăn ngừa, </vt:lpstr>
      <vt:lpstr>Và tôi thấy khó vâng theo  bao lời dạy khuyên dẫn đường. </vt:lpstr>
      <vt:lpstr>Vì khi thách thức gia tăng,  trong con người tôi tiếng nói vang lên ra lệnh… </vt:lpstr>
      <vt:lpstr>Rồi bao tiếng Chúa như  xa dần, và tôi đã thua.... </vt:lpstr>
      <vt:lpstr>2. Thầm tạ ơn Chúa,  vì giờ gian nguy bóng Chúa rạng ngời, </vt:lpstr>
      <vt:lpstr>Lời Ngài đưa đi thoát bước lầm lạc  và vượt qua khó nguy. </vt:lpstr>
      <vt:lpstr>Thầm tạ ơn Chúa,  vì dù trong cơn thách thức cuộc đời, </vt:lpstr>
      <vt:lpstr>nhờ Ngài cho tôi  thoát lối lạ thường,  làm lòng tôi vững tin.... </vt:lpstr>
      <vt:lpstr>Rồi khi sóng gió dâng lên trong tâm hồn,  dường như đuốc cháy không sao ngăn ngừa, </vt:lpstr>
      <vt:lpstr>và tôi thấy khó vâng theo  bao lời dạy khuyên  dẫn đường. </vt:lpstr>
      <vt:lpstr>Vì khi thách thức gia tăng,  trong con người tôi tiếng nói vang lên ra lệnh… </vt:lpstr>
      <vt:lpstr>Rồi bao tiếng Chúa như xa dần, và tôi đã thua.... </vt:lpstr>
      <vt:lpstr>Thầm tạ ơn Chúa,  vì Ngài cho tôi đắc thắng đường đời, </vt:lpstr>
      <vt:lpstr>nhờ thuận vâng theo tiếng Chúa dạy truyền,  đời được tươi sáng hơn. </vt:lpstr>
      <vt:lpstr>Ánh sáng Chúa vẫn  sáng soi,  rồi một ngày kia  sóng gió tan đi… </vt:lpstr>
      <vt:lpstr>Nhìn bầu trời xanh  thắm thiết tôi thấy, đôi mắt nhân từ dịu êm.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</cp:revision>
  <dcterms:created xsi:type="dcterms:W3CDTF">2018-01-29T10:14:30Z</dcterms:created>
  <dcterms:modified xsi:type="dcterms:W3CDTF">2018-02-23T06:42:24Z</dcterms:modified>
</cp:coreProperties>
</file>