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70" r:id="rId5"/>
    <p:sldId id="271" r:id="rId6"/>
    <p:sldId id="267" r:id="rId7"/>
    <p:sldId id="272" r:id="rId8"/>
    <p:sldId id="273" r:id="rId9"/>
    <p:sldId id="274" r:id="rId10"/>
    <p:sldId id="268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10" autoAdjust="0"/>
  </p:normalViewPr>
  <p:slideViewPr>
    <p:cSldViewPr snapToGrid="0">
      <p:cViewPr>
        <p:scale>
          <a:sx n="66" d="100"/>
          <a:sy n="66" d="100"/>
        </p:scale>
        <p:origin x="576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 LÀ VẦNG ĐÁ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3. “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ớ con</a:t>
            </a:r>
            <a:r>
              <a:rPr lang="en-US" smtClean="0"/>
              <a:t>”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lời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phán</a:t>
            </a:r>
            <a:r>
              <a:rPr lang="en-US" dirty="0" smtClean="0"/>
              <a:t> </a:t>
            </a: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dịu</a:t>
            </a:r>
            <a:r>
              <a:rPr lang="en-US" dirty="0" smtClean="0"/>
              <a:t> </a:t>
            </a:r>
            <a:r>
              <a:rPr lang="en-US" err="1" smtClean="0"/>
              <a:t>dàng</a:t>
            </a:r>
            <a:r>
              <a:rPr lang="en-US" smtClean="0"/>
              <a:t>. Nương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ta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chãi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920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ớ con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đắm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err="1" smtClean="0"/>
              <a:t>đau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Ta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Vầng </a:t>
            </a:r>
            <a:r>
              <a:rPr lang="en-US" dirty="0" err="1" smtClean="0"/>
              <a:t>đá</a:t>
            </a:r>
            <a:r>
              <a:rPr lang="en-US" dirty="0" smtClean="0"/>
              <a:t> con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err="1" smtClean="0"/>
              <a:t>dựa</a:t>
            </a:r>
            <a:r>
              <a:rPr lang="en-US" smtClean="0"/>
              <a:t>, Ngài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6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err="1" smtClean="0"/>
              <a:t>phong</a:t>
            </a:r>
            <a:r>
              <a:rPr lang="en-US" smtClean="0"/>
              <a:t>. Duy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06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bể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xô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r>
              <a:rPr lang="en-US" dirty="0" smtClean="0"/>
              <a:t> </a:t>
            </a:r>
            <a:r>
              <a:rPr lang="en-US" err="1" smtClean="0"/>
              <a:t>dồi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đắng</a:t>
            </a:r>
            <a:r>
              <a:rPr lang="en-US" dirty="0" smtClean="0"/>
              <a:t> cay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tuôn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err="1" smtClean="0"/>
              <a:t>nhòa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err="1" smtClean="0"/>
              <a:t>dựa</a:t>
            </a:r>
            <a:r>
              <a:rPr lang="en-US" smtClean="0"/>
              <a:t>, Ngài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9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phong.Duy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chim</a:t>
            </a:r>
            <a:r>
              <a:rPr lang="en-US" dirty="0" smtClean="0"/>
              <a:t> </a:t>
            </a:r>
            <a:r>
              <a:rPr lang="en-US" dirty="0" err="1" smtClean="0"/>
              <a:t>én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gió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r>
              <a:rPr lang="en-US" dirty="0" smtClean="0"/>
              <a:t> </a:t>
            </a:r>
            <a:r>
              <a:rPr lang="en-US" err="1" smtClean="0"/>
              <a:t>dồi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nhưng </a:t>
            </a:r>
            <a:r>
              <a:rPr lang="en-US" dirty="0" err="1" smtClean="0"/>
              <a:t>chim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hót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hốc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chim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err="1" smtClean="0"/>
              <a:t>giữa</a:t>
            </a:r>
            <a:r>
              <a:rPr lang="en-US" smtClean="0"/>
              <a:t> </a:t>
            </a:r>
            <a:r>
              <a:rPr lang="en-US" smtClean="0"/>
              <a:t>cuộc</a:t>
            </a:r>
            <a:r>
              <a:rPr lang="en-US" dirty="0"/>
              <a:t> </a:t>
            </a:r>
            <a:r>
              <a:rPr lang="en-US" smtClean="0"/>
              <a:t>đời, nhưng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err="1" smtClean="0"/>
              <a:t>dựa</a:t>
            </a:r>
            <a:r>
              <a:rPr lang="en-US" smtClean="0"/>
              <a:t>, Ngài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err="1" smtClean="0"/>
              <a:t>phong</a:t>
            </a:r>
            <a:r>
              <a:rPr lang="en-US" smtClean="0"/>
              <a:t>. Duy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Vầng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105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59</TotalTime>
  <Words>196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NGÀI LÀ VẦNG ĐÁ</vt:lpstr>
      <vt:lpstr>1. Cuộc đời bể dâu cuồng phong sóng xô dập dồi, tôi nương bên Chúa an bình trong cơn bão tố. </vt:lpstr>
      <vt:lpstr>Dù đời đắng cay khổ đau mắt tuôn lệ nhòa, tôi nương Giê-xu chính Vầng đá tôi dựa nương. </vt:lpstr>
      <vt:lpstr>Ngài là Vầng đá cho tôi nương dựa, Ngài là vầng đá vững tâm hồn tôi.</vt:lpstr>
      <vt:lpstr>Ngoài Ngài có ai nương nhờ giữa cơn cuồng phong.Duy chính Giê-xu là Vầng đá tôi dựa nương. </vt:lpstr>
      <vt:lpstr>2. Nhìn chim én kia dù bao gió mưa dập dồi, nhưng chim vẫn hót an bình trong hốc đá lớn.</vt:lpstr>
      <vt:lpstr>Đời tôi giống chim nhỏ kia sống giữa cuộc đời, nhưng chính Giê-xu là Vầng đá tôi dựa nương. </vt:lpstr>
      <vt:lpstr>Ngài là Vầng đá cho tôi nương dựa, Ngài là vầng đá vững tâm hồn tôi.</vt:lpstr>
      <vt:lpstr>Ngoài Ngài có ai nương nhờ giữa cơn cuồng phong. Duy chính Giê-xu là Vầng đá tôi dựa nương. </vt:lpstr>
      <vt:lpstr>3. “Lại đây ớ con”  lời khuyên phán ôi dịu dàng. Nương trong bóng cánh năng quyền ta luôn vững chãi. </vt:lpstr>
      <vt:lpstr>Lại mau ớ con những ai đắm trong khổ đau,  Ta đây Giê-xu là  Vầng đá con dựa nương. </vt:lpstr>
      <vt:lpstr>Ngài là Vầng đá cho tôi nương dựa, Ngài là vầng đá vững tâm hồn tôi.</vt:lpstr>
      <vt:lpstr>Ngoài Ngài có ai nương nhờ giữa cơn cuồng phong. Duy chính Giê-xu là Vầng đá tôi dựa nương.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19</cp:revision>
  <dcterms:created xsi:type="dcterms:W3CDTF">2018-01-29T10:14:30Z</dcterms:created>
  <dcterms:modified xsi:type="dcterms:W3CDTF">2018-02-23T06:44:40Z</dcterms:modified>
</cp:coreProperties>
</file>