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684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NGÀI TÔI 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giữa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như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quê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nhà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rộn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rã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dẫu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qua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vẫn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chúc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đêm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chẳng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giờ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Hôm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nay,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đây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trái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cháy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khúc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suốt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/>
              <a:t/>
            </a:r>
            <a:br>
              <a:rPr lang="en-US"/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tội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lòng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đổi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3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khắp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gần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thần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tiếng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trầm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đêm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chẳng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giờ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Hôm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nay,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đây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trái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cháy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khúc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chúc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Mỉm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cười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giữa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đau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buồn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hồn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lệ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Mỉm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cười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nhớ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lành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 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đêm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chẳng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giờ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4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Hôm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nay,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đây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trái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cháy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khúc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hát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chúc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336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28</TotalTime>
  <Words>67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VÌ NGÀI TÔI HÁT</vt:lpstr>
      <vt:lpstr>1. Vì Ngài tôi hát  suốt trong cuộc đời,  ơn Ngài tha tội  lòng tôi đổi mới. </vt:lpstr>
      <vt:lpstr>Vì Ngài tôi hát  khắp nơi xa gần,  với muôn thiên thần,  tiếng ca lắng trầm. </vt:lpstr>
      <vt:lpstr>Cúi xuống trước Chúa,  hát ca ngợi đêm ngày, Giê-xu yêu tôi  chẳng bao giờ phai. </vt:lpstr>
      <vt:lpstr>Hôm nay, mai đây,  trái tim luôn bùng cháy với những khúc hát  chúc tôn danh Ngài. </vt:lpstr>
      <vt:lpstr>2. Mỉm cười ca hát  giữa cơn đau buồn,  khi từ tâm hồn  lệ tuôn tràn xuống. </vt:lpstr>
      <vt:lpstr>Mỉm cười tôi nhớ  tháng năm xa vời,  biết bao ơn lành  Chúa đâu chối từ. </vt:lpstr>
      <vt:lpstr>Cúi xuống trước Chúa,  hát ca ngợi đêm ngày, Giê-xu yêu tôi  chẳng bao giờ phai. </vt:lpstr>
      <vt:lpstr>Hôm nay, mai đây,  trái tim luôn bùng cháy với những khúc hát  chúc tôn danh Ngài. </vt:lpstr>
      <vt:lpstr>3. Vì Ngài tôi hát  giữa nơi phương xa,  như tại quê nhà  ngày vui rộn rã. </vt:lpstr>
      <vt:lpstr>Vì Ngài tôi hát  dẫu khi qua đời,  vẫn luôn ca ngợi  chúc tôn Chúa Trời. </vt:lpstr>
      <vt:lpstr>Cúi xuống trước Chúa,  hát ca ngợi đêm ngày, Giê-xu yêu tôi  chẳng bao giờ phai. </vt:lpstr>
      <vt:lpstr>Hôm nay, mai đây,  trái tim luôn bùng cháy với những khúc  hát chúc tôn danh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</cp:revision>
  <dcterms:created xsi:type="dcterms:W3CDTF">2018-01-29T10:14:30Z</dcterms:created>
  <dcterms:modified xsi:type="dcterms:W3CDTF">2018-02-23T06:47:06Z</dcterms:modified>
</cp:coreProperties>
</file>