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6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60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21" autoAdjust="0"/>
  </p:normalViewPr>
  <p:slideViewPr>
    <p:cSldViewPr snapToGrid="0">
      <p:cViewPr varScale="1">
        <p:scale>
          <a:sx n="84" d="100"/>
          <a:sy n="84" d="100"/>
        </p:scale>
        <p:origin x="2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GIÊ-XU CỨU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0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Lâu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nay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đường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Con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đường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xưa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 muôn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lối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gặp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đồng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cỏ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ngọt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Dòng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thiêng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trào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lòng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lìa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báu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Đem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hiển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nghỉ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tuyệt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Hôm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nay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đây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có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nghe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chăng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êm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đang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chờ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Mau quay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về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cùng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lòng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tội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ban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thỏa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2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lìa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báu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Đem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hiển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9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nghỉ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tuyệt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6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1278312"/>
            <a:ext cx="10791731" cy="4081549"/>
          </a:xfrm>
        </p:spPr>
        <p:txBody>
          <a:bodyPr/>
          <a:lstStyle/>
          <a:p>
            <a:pPr marL="0" indent="0">
              <a:buNone/>
            </a:pP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thang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ngẩn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ngơ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chân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đường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tối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buồn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lo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cay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cô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đơn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vây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chặt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sz="7000" b="1" kern="1200" baseline="0" dirty="0"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Đau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tội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lỗi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nhận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chìm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Chợt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tươi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cười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cứu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8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lìa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báu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Đem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hiển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nghỉ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tuyệt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Đau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hết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nhẹ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nhàng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thỏa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buồn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lo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đắng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cay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xưa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dần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nguồn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sống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tuyệt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ước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mơ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muôn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vọng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lìa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ngôi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báu </a:t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xuống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dương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Đem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tăm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tối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đến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hiển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Ban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niềm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mới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từng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cuộc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nghỉ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yên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tuyệt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vời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yêu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7000" b="1" kern="1200" baseline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tôi</a:t>
            </a:r>
            <a:r>
              <a:rPr lang="en-US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56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</TotalTime>
  <Words>312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GIÊ-XU CỨU TÔI</vt:lpstr>
      <vt:lpstr>1. Tôi lang thang ngẩn ngơ bước chân trên đường đời tăm tối.  Bao buồn lo đắng cay  cô đơn vây chặt tôi. </vt:lpstr>
      <vt:lpstr>Đau thương và tội lỗi nhận chìm tôi trong cuộc đời. Chợt Giê-xu tươi cười, đưa bàn tay cứu tôi. </vt:lpstr>
      <vt:lpstr>Giê-xu lìa ngôi báu vui xuống dương gian tìm tôi. Đem tôi từ tăm tối đến chốn hiển vinh rạng ngời. </vt:lpstr>
      <vt:lpstr>Ban cho niềm vui mới, từng ngày tháng trong cuộc đời. Được nghỉ yên tuyệt vời trong tình yêu Chúa tôi. </vt:lpstr>
      <vt:lpstr>2. Đau thương tôi Ngài mang hết nên tôi nhẹ nhàng vui thỏa. Bao buồn lo đắng cay năm xưa  xa dần xa. </vt:lpstr>
      <vt:lpstr>Giê-xu là nguồn sống,  là tình yêu thương tuyệt vời, là ước mơ muôn đời, hy vọng tôi, Chúa ôi. </vt:lpstr>
      <vt:lpstr>Giê-xu lìa ngôi báu  vui xuống dương gian tìm tôi. Đem tôi từ tăm tối đến chốn hiển vinh rạng ngời. </vt:lpstr>
      <vt:lpstr>Ban cho niềm vui mới, từng ngày tháng trong cuộc đời. Được nghỉ yên tuyệt vời trong tình yêu Chúa tôi. </vt:lpstr>
      <vt:lpstr>3. Lâu nay tôi được bên Chúa đi trên đường dài tươi sáng. Con đường xưa đến nơi muôn năm vui bình an. </vt:lpstr>
      <vt:lpstr>Tôi ra vào trong lối,  gặp đồng cỏ xanh ngọt ngào. Dòng suối thiêng tuôn trào, cho lòng tôi  khát khao. </vt:lpstr>
      <vt:lpstr>Giê-xu lìa ngôi báu vui xuống dương gian tìm tôi. Đem tôi từ tăm tối đến chốn hiển vinh rạng ngời. </vt:lpstr>
      <vt:lpstr>Ban cho niềm vui mới, từng ngày tháng trong cuộc đời. Được nghỉ yên tuyệt vời trong tình yêu Chúa tôi. </vt:lpstr>
      <vt:lpstr>4. Hôm nay đây bạn ơi có nghe chăng lời mời êm ái. Giê-xu tha thiết  yêu thương đang  mong chờ ai. </vt:lpstr>
      <vt:lpstr>Mau quay về cùng Chúa, mời Ngài đến trong lòng mình. Ngài thứ tha muôn tội, ban bình an thỏa vui. </vt:lpstr>
      <vt:lpstr>Giê-xu lìa ngôi báu vui xuống dương gian tìm tôi. Đem tôi từ tăm tối đến chốn hiển vinh rạng ngời. </vt:lpstr>
      <vt:lpstr>Ban cho niềm vui mới, từng ngày tháng trong cuộc đời. Được nghỉ yên tuyệt vời trong tình yêu Chúa tôi.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</cp:revision>
  <dcterms:created xsi:type="dcterms:W3CDTF">2018-01-29T10:14:30Z</dcterms:created>
  <dcterms:modified xsi:type="dcterms:W3CDTF">2018-02-23T06:49:16Z</dcterms:modified>
</cp:coreProperties>
</file>