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70" d="100"/>
          <a:sy n="70" d="100"/>
        </p:scale>
        <p:origin x="84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ĐƯỢC THA THỨ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542" y="1329112"/>
            <a:ext cx="10791731" cy="4081549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/>
              <a:t>Ô </a:t>
            </a:r>
            <a:r>
              <a:rPr lang="en-US" dirty="0" err="1" smtClean="0"/>
              <a:t>vui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!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tội</a:t>
            </a:r>
            <a:r>
              <a:rPr lang="en-US" dirty="0" smtClean="0"/>
              <a:t>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Bao</a:t>
            </a:r>
            <a:r>
              <a:rPr lang="en-US" dirty="0" smtClean="0"/>
              <a:t> ô </a:t>
            </a:r>
            <a:r>
              <a:rPr lang="en-US" dirty="0" err="1" smtClean="0"/>
              <a:t>dơ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bôi</a:t>
            </a:r>
            <a:r>
              <a:rPr lang="en-US" dirty="0" smtClean="0"/>
              <a:t> do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0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/>
              <a:t>Ô </a:t>
            </a:r>
            <a:r>
              <a:rPr lang="en-US" dirty="0" err="1" smtClean="0"/>
              <a:t>vui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!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nay </a:t>
            </a:r>
            <a:r>
              <a:rPr lang="en-US" dirty="0" err="1" smtClean="0"/>
              <a:t>trắng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dirty="0" smtClean="0"/>
              <a:t> Con </a:t>
            </a:r>
            <a:r>
              <a:rPr lang="en-US" dirty="0" err="1" smtClean="0"/>
              <a:t>Trời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err="1" smtClean="0"/>
              <a:t>gian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cứu nhân </a:t>
            </a:r>
            <a:r>
              <a:rPr lang="en-US" dirty="0" err="1" smtClean="0"/>
              <a:t>loại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155338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32</TotalTime>
  <Words>43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Presentation1</vt:lpstr>
      <vt:lpstr>ĐƯỢC THA THỨ</vt:lpstr>
      <vt:lpstr>Ô vui thay!  Chúa cứu tôi khỏi tội.  Bao ô dơ, xóa bôi do nhờ huyết Chúa. </vt:lpstr>
      <vt:lpstr>Ô vui thay! Tâm linh này từ nay trắng trong.  Chính Giê-xu Con Trời xuống thế gian  cứu nhân loại.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6</cp:revision>
  <dcterms:created xsi:type="dcterms:W3CDTF">2018-01-29T10:14:30Z</dcterms:created>
  <dcterms:modified xsi:type="dcterms:W3CDTF">2018-02-23T07:08:02Z</dcterms:modified>
</cp:coreProperties>
</file>