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8" r:id="rId2"/>
    <p:sldId id="266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70" d="100"/>
          <a:sy n="7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TÌNH CHÚA VĨNH HẰNG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núi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Chúa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thẳm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bể</a:t>
            </a:r>
            <a:r>
              <a:rPr lang="en-US" dirty="0"/>
              <a:t> </a:t>
            </a:r>
            <a:r>
              <a:rPr lang="en-US" dirty="0" err="1"/>
              <a:t>khơi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 </a:t>
            </a:r>
            <a:r>
              <a:rPr lang="en-US" dirty="0" err="1" smtClean="0"/>
              <a:t>thẳm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.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vời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tuyệt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Hồng</a:t>
            </a:r>
            <a:r>
              <a:rPr lang="en-US" dirty="0" smtClean="0"/>
              <a:t> </a:t>
            </a:r>
            <a:r>
              <a:rPr lang="en-US" dirty="0" err="1" smtClean="0"/>
              <a:t>ân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dirty="0" smtClean="0"/>
              <a:t> con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vui</a:t>
            </a:r>
            <a:r>
              <a:rPr lang="en-US" dirty="0" smtClean="0"/>
              <a:t> </a:t>
            </a:r>
            <a:r>
              <a:rPr lang="en-US" dirty="0" err="1" smtClean="0"/>
              <a:t>nương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Ngài</a:t>
            </a:r>
            <a:r>
              <a:rPr lang="en-US" dirty="0" smtClean="0"/>
              <a:t>.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huyết</a:t>
            </a:r>
            <a:r>
              <a:rPr lang="en-US" dirty="0" smtClean="0"/>
              <a:t>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tội </a:t>
            </a:r>
            <a:r>
              <a:rPr lang="en-US" dirty="0" err="1" smtClean="0"/>
              <a:t>ác</a:t>
            </a:r>
            <a:r>
              <a:rPr lang="en-US" dirty="0" smtClean="0"/>
              <a:t> con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tha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5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Bình</a:t>
            </a:r>
            <a:r>
              <a:rPr lang="en-US" dirty="0" smtClean="0"/>
              <a:t> an </a:t>
            </a:r>
            <a:r>
              <a:rPr lang="en-US" err="1" smtClean="0"/>
              <a:t>Chúa</a:t>
            </a:r>
            <a:r>
              <a:rPr lang="en-US" smtClean="0"/>
              <a:t> </a:t>
            </a:r>
            <a:r>
              <a:rPr lang="en-US" smtClean="0"/>
              <a:t>là bao </a:t>
            </a:r>
            <a:br>
              <a:rPr lang="en-US" smtClean="0"/>
            </a:br>
            <a:r>
              <a:rPr lang="en-US" smtClean="0"/>
              <a:t>khúc </a:t>
            </a:r>
            <a:r>
              <a:rPr lang="en-US" dirty="0" smtClean="0"/>
              <a:t>ca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hồn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Từ </a:t>
            </a:r>
            <a:r>
              <a:rPr lang="en-US" dirty="0" err="1" smtClean="0"/>
              <a:t>nơi</a:t>
            </a:r>
            <a:r>
              <a:rPr lang="en-US" dirty="0" smtClean="0"/>
              <a:t> Cha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6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con</a:t>
            </a:r>
            <a:r>
              <a:rPr lang="en-US" smtClean="0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luôn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con</a:t>
            </a:r>
            <a:r>
              <a:rPr lang="en-US" smtClean="0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Kỳ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smtClean="0"/>
              <a:t>!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Tình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3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luôn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tươi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.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diệu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Chúa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sâu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351827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35</TotalTime>
  <Words>85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TÌNH CHÚA VĨNH HẰNG</vt:lpstr>
      <vt:lpstr>Tình yêu Chúa tựa như núi cao, cao vô cùng.  Tình yêu Chúa thật thẳm sâu vượt bể khơi. </vt:lpstr>
      <vt:lpstr>Tình yêu Chúa thật sâu thẳm không sao đo lường. Tình yêu cao vời thay,  tình yêu Chúa tuyệt thay. </vt:lpstr>
      <vt:lpstr>Hồng ân Chúa hồn con thỏa vui nương nơi Ngài. Nhờ huyết Chúa  tội ác con được thứ tha. </vt:lpstr>
      <vt:lpstr>Bình an Chúa là bao  khúc ca trong tâm hồn.  Từ nơi Cha ngoài nơi Chúa còn ai? </vt:lpstr>
      <vt:lpstr>Mọi ngày luôn mới Chúa trong tâm con,  luôn mới trong tâm con.  Kỳ diệu thay!  Tình yêu Chúa rộng sâu. </vt:lpstr>
      <vt:lpstr>Tình yêu Chúa mới luôn mỗi ngày, tươi mới như bao ngày. Kỳ diệu thay tình yêu thương Chúa rộng sâu.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7</cp:revision>
  <dcterms:created xsi:type="dcterms:W3CDTF">2018-01-29T10:14:30Z</dcterms:created>
  <dcterms:modified xsi:type="dcterms:W3CDTF">2018-02-23T07:09:16Z</dcterms:modified>
</cp:coreProperties>
</file>