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1" autoAdjust="0"/>
  </p:normalViewPr>
  <p:slideViewPr>
    <p:cSldViewPr snapToGrid="0">
      <p:cViewPr varScale="1">
        <p:scale>
          <a:sx n="56" d="100"/>
          <a:sy n="56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MỪNG VUI MỖI NGÀY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Đời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</a:t>
            </a:r>
            <a:r>
              <a:rPr lang="en-US" dirty="0" err="1" smtClean="0"/>
              <a:t>thay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ở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Mừng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err="1" smtClean="0"/>
              <a:t>cứ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Mừng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err="1" smtClean="0"/>
              <a:t>danh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Cứu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err="1" smtClean="0"/>
              <a:t>cứ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4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</a:t>
            </a:r>
            <a:r>
              <a:rPr lang="en-US" dirty="0" err="1" smtClean="0"/>
              <a:t>thay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ở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,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,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51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93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MỪNG VUI MỖI NGÀY</vt:lpstr>
      <vt:lpstr>1. Đời tôi luôn đi bên Chúa hoài, mỗi phút giây lòng tôi vui mừng.</vt:lpstr>
      <vt:lpstr>Đời tôi luôn đi bên Chúa hoài mỗi phút giây lòng tôi vui mừng. </vt:lpstr>
      <vt:lpstr>Vui thay, vui thay Chúa ở luôn cùng tôi mỗi ngày. Vui thay, vui thay,  Chúa giúp tôi mừng vui mỗi ngày. </vt:lpstr>
      <vt:lpstr>2. Mừng vui trong danh  Cứu Chúa hoài, hãy cứ  vui mừng luôn mỗi ngày.</vt:lpstr>
      <vt:lpstr>Mừng vui trong danh  Cứu Chúa hoài, hãy cứ  vui mừng luôn mỗi ngày.</vt:lpstr>
      <vt:lpstr>Vui thay, vui thay Chúa ở luôn cùng tôi mỗi ngày. Vui thay, vui thay, Chúa giúp tôi mừng vui mỗi ngày.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MỪNG VUI MỖI NGÀY</dc:title>
  <dc:creator>N N T LOC</dc:creator>
  <cp:lastModifiedBy>Ha Le</cp:lastModifiedBy>
  <cp:revision>2</cp:revision>
  <dcterms:created xsi:type="dcterms:W3CDTF">2018-02-06T07:21:51Z</dcterms:created>
  <dcterms:modified xsi:type="dcterms:W3CDTF">2018-02-23T07:12:31Z</dcterms:modified>
</cp:coreProperties>
</file>