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3" r:id="rId4"/>
    <p:sldId id="267" r:id="rId5"/>
    <p:sldId id="268" r:id="rId6"/>
    <p:sldId id="272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6421" autoAdjust="0"/>
  </p:normalViewPr>
  <p:slideViewPr>
    <p:cSldViewPr snapToGrid="0">
      <p:cViewPr varScale="1">
        <p:scale>
          <a:sx n="79" d="100"/>
          <a:sy n="79" d="100"/>
        </p:scale>
        <p:origin x="96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VẪN BÊN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sương</a:t>
            </a:r>
            <a:r>
              <a:rPr lang="en-US" dirty="0" smtClean="0"/>
              <a:t> </a:t>
            </a:r>
            <a:r>
              <a:rPr lang="en-US" dirty="0" err="1" smtClean="0"/>
              <a:t>mù</a:t>
            </a:r>
            <a:r>
              <a:rPr lang="en-US" dirty="0" smtClean="0"/>
              <a:t> </a:t>
            </a:r>
            <a:r>
              <a:rPr lang="en-US" dirty="0" err="1" smtClean="0"/>
              <a:t>giăng</a:t>
            </a:r>
            <a:r>
              <a:rPr lang="en-US" dirty="0" smtClean="0"/>
              <a:t>,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lún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bùn</a:t>
            </a:r>
            <a:r>
              <a:rPr lang="en-US" dirty="0" smtClean="0"/>
              <a:t> </a:t>
            </a:r>
            <a:r>
              <a:rPr lang="en-US" dirty="0" err="1" smtClean="0"/>
              <a:t>nhơ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err="1" smtClean="0"/>
              <a:t>nhờ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nơi </a:t>
            </a:r>
            <a:r>
              <a:rPr lang="en-US" dirty="0" err="1" smtClean="0"/>
              <a:t>Chúa</a:t>
            </a:r>
            <a:r>
              <a:rPr lang="en-US" dirty="0" smtClean="0"/>
              <a:t>, </a:t>
            </a:r>
            <a:r>
              <a:rPr lang="en-US" dirty="0" err="1" smtClean="0"/>
              <a:t>thưa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Cha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nan, </a:t>
            </a:r>
            <a:r>
              <a:rPr lang="en-US" dirty="0" err="1" smtClean="0"/>
              <a:t>khẩn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dìu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err="1" smtClean="0"/>
              <a:t>bước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trên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chăn</a:t>
            </a:r>
            <a:r>
              <a:rPr lang="en-US" dirty="0" smtClean="0"/>
              <a:t>,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suối</a:t>
            </a:r>
            <a:r>
              <a:rPr lang="en-US" dirty="0" smtClean="0"/>
              <a:t> </a:t>
            </a:r>
            <a:r>
              <a:rPr lang="en-US" dirty="0" err="1" smtClean="0"/>
              <a:t>ngọt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cỏ</a:t>
            </a:r>
            <a:r>
              <a:rPr lang="en-US" dirty="0" smtClean="0"/>
              <a:t> non.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0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tuôn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con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9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 </a:t>
            </a:r>
            <a:r>
              <a:rPr lang="en-US" dirty="0" err="1" smtClean="0"/>
              <a:t>sầu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.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rơi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lìa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Giê-xu bên cạnh an ủi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ôm </a:t>
            </a:r>
            <a:r>
              <a:rPr lang="en-US"/>
              <a:t>bế tôi. Ngài </a:t>
            </a:r>
            <a:r>
              <a:rPr lang="en-US" dirty="0" err="1" smtClean="0"/>
              <a:t>lau</a:t>
            </a:r>
            <a:r>
              <a:rPr lang="en-US" dirty="0" smtClean="0"/>
              <a:t> </a:t>
            </a:r>
            <a:r>
              <a:rPr lang="en-US" err="1" smtClean="0"/>
              <a:t>ráo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hết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sầu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chăn</a:t>
            </a:r>
            <a:r>
              <a:rPr lang="en-US" dirty="0" smtClean="0"/>
              <a:t>,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suối</a:t>
            </a:r>
            <a:r>
              <a:rPr lang="en-US" dirty="0" smtClean="0"/>
              <a:t> </a:t>
            </a:r>
            <a:r>
              <a:rPr lang="en-US" dirty="0" err="1" smtClean="0"/>
              <a:t>ngọt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cỏ</a:t>
            </a:r>
            <a:r>
              <a:rPr lang="en-US" dirty="0" smtClean="0"/>
              <a:t> non.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con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4063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</TotalTime>
  <Words>153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CHÚA VẪN BÊN TÔI</vt:lpstr>
      <vt:lpstr>1. Tuy lối đi còn tối sương mù giăng, chân bước đi sợ lún trong bùn nhơ. </vt:lpstr>
      <vt:lpstr>Tôi vẫn nương nhờ  nơi Chúa, thưa với Cha mọi gian nan, khẩn xin ơn thiêng dìu dắt bước  trên đời. </vt:lpstr>
      <vt:lpstr>Giê-xu luôn ngày đêm dắt chăn, dắt đến suối ngọt xanh cỏ non. Chúa nhân từ vẫn bên cạnh tôi mãi. </vt:lpstr>
      <vt:lpstr>Ôi ơn thiêng tràn tuôn láng lai. Nhắc đến Chúa lòng con biết ơn suốt cuộc đời, mãi muôn đời yêu Ngài. </vt:lpstr>
      <vt:lpstr>2. Tôi bước đi mình lẻ loi sầu đau. Nước mắt rơi, bạn hữu đã lìa xa. </vt:lpstr>
      <vt:lpstr>Giê-xu bên cạnh an ủi,  ôm bế tôi. Ngài lau ráo  hết nước mắt sầu,  Giê-xu đó bạn hiền. </vt:lpstr>
      <vt:lpstr>Giê-xu luôn ngày đêm dắt chăn, dắt đến suối ngọt xanh cỏ non. Chúa nhân từ vẫn bên cạnh tôi mãi. </vt:lpstr>
      <vt:lpstr>Ôi ơn thiêng tràn luôn láng lai. Nhắc đến Chúa lòng con biết ơn suốt cuộc đời, mãi muôn đời yêu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</cp:revision>
  <dcterms:created xsi:type="dcterms:W3CDTF">2018-01-29T10:14:30Z</dcterms:created>
  <dcterms:modified xsi:type="dcterms:W3CDTF">2018-02-23T07:23:07Z</dcterms:modified>
</cp:coreProperties>
</file>