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3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 varScale="1">
        <p:scale>
          <a:sx n="43" d="100"/>
          <a:sy n="43" d="100"/>
        </p:scale>
        <p:origin x="3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NGÀY ĐÊM NGUYỆN CẦU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Nguyện Cha nghe con cầu khẩn khi bình minh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/>
              <a:t>là </a:t>
            </a:r>
            <a:r>
              <a:rPr lang="en-US" smtClean="0"/>
              <a:t>nguồn suối tuôn chảy tâm hồn.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Nguyện suy tư đẹp ý Chúa luôn từng giây</a:t>
            </a:r>
            <a:r>
              <a:rPr lang="en-US" smtClean="0"/>
              <a:t>, rằng </a:t>
            </a:r>
            <a:r>
              <a:rPr lang="en-US" smtClean="0"/>
              <a:t>tâm linh đẹp trắng trong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chân </a:t>
            </a:r>
            <a:r>
              <a:rPr lang="en-US" smtClean="0"/>
              <a:t>thành.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Lòng nguyện Chúa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lắng </a:t>
            </a:r>
            <a:r>
              <a:rPr lang="en-US" smtClean="0"/>
              <a:t>nghe lời con</a:t>
            </a:r>
            <a:r>
              <a:rPr lang="en-US" smtClean="0"/>
              <a:t>, thầm </a:t>
            </a:r>
            <a:r>
              <a:rPr lang="en-US" smtClean="0"/>
              <a:t>tạ Chúa ơn cao sâu dài.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2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Thần linh Chúa nhìn thấy trong lời ngợi khenlòng con dâng biết 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chân </a:t>
            </a:r>
            <a:r>
              <a:rPr lang="en-US" smtClean="0"/>
              <a:t>thành.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0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Nguyện cha nghe con cầu khẩn khi hoàng hôn</a:t>
            </a:r>
            <a:r>
              <a:rPr lang="en-US" smtClean="0"/>
              <a:t>, trời </a:t>
            </a:r>
            <a:r>
              <a:rPr lang="en-US" smtClean="0"/>
              <a:t>mờ tối trong đêm canh dài.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Nguyện tâm linh chờ Chúa tái lâm từng giây</a:t>
            </a:r>
            <a:r>
              <a:rPr lang="en-US" smtClean="0"/>
              <a:t>, đưa </a:t>
            </a:r>
            <a:r>
              <a:rPr lang="en-US" smtClean="0"/>
              <a:t>con bước về sống trong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Thiên </a:t>
            </a:r>
            <a:r>
              <a:rPr lang="en-US" smtClean="0"/>
              <a:t>đàng.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5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Lòng nguyện Chúa lắng nghe lời con</a:t>
            </a:r>
            <a:r>
              <a:rPr lang="en-US" smtClean="0"/>
              <a:t>, thầm </a:t>
            </a:r>
            <a:r>
              <a:rPr lang="en-US" smtClean="0"/>
              <a:t>tạ Chúa ơn cao sâu dài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6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Thần linh Chúa nhìn thấy trong lời ngợi khen lòng con dâng biết 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chân </a:t>
            </a:r>
            <a:r>
              <a:rPr lang="en-US" smtClean="0"/>
              <a:t>thành.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342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110</TotalTime>
  <Words>113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NGÀY ĐÊM NGUYỆN CẦU</vt:lpstr>
      <vt:lpstr>1. Nguyện Cha nghe con cầu khẩn khi bình minh, là nguồn suối tuôn chảy tâm hồn. </vt:lpstr>
      <vt:lpstr>Nguyện suy tư đẹp ý Chúa luôn từng giây, rằng tâm linh đẹp trắng trong  chân thành. </vt:lpstr>
      <vt:lpstr>Lòng nguyện Chúa  lắng nghe lời con, thầm tạ Chúa ơn cao sâu dài.</vt:lpstr>
      <vt:lpstr>Thần linh Chúa nhìn thấy trong lời ngợi khenlòng con dâng biết ơn  chân thành. </vt:lpstr>
      <vt:lpstr>2. Nguyện cha nghe con cầu khẩn khi hoàng hôn, trời mờ tối trong đêm canh dài. </vt:lpstr>
      <vt:lpstr>Nguyện tâm linh chờ Chúa tái lâm từng giây, đưa con bước về sống trong  Thiên đàng. </vt:lpstr>
      <vt:lpstr>Lòng nguyện Chúa lắng nghe lời con, thầm tạ Chúa ơn cao sâu dài</vt:lpstr>
      <vt:lpstr>Thần linh Chúa nhìn thấy trong lời ngợi khen lòng con dâng biết ơn  chân thành.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52</cp:revision>
  <dcterms:created xsi:type="dcterms:W3CDTF">2018-01-29T10:14:30Z</dcterms:created>
  <dcterms:modified xsi:type="dcterms:W3CDTF">2018-02-23T07:24:22Z</dcterms:modified>
</cp:coreProperties>
</file>