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70" r:id="rId4"/>
    <p:sldId id="269" r:id="rId5"/>
    <p:sldId id="268" r:id="rId6"/>
    <p:sldId id="272" r:id="rId7"/>
    <p:sldId id="271" r:id="rId8"/>
    <p:sldId id="267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21" autoAdjust="0"/>
  </p:normalViewPr>
  <p:slideViewPr>
    <p:cSldViewPr snapToGrid="0">
      <p:cViewPr>
        <p:scale>
          <a:sx n="39" d="100"/>
          <a:sy n="39" d="100"/>
        </p:scale>
        <p:origin x="228" y="4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GIÂY PHÚT NGỢI 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Nguyện</a:t>
            </a:r>
            <a:r>
              <a:rPr lang="en-US" dirty="0" smtClean="0"/>
              <a:t> </a:t>
            </a:r>
            <a:r>
              <a:rPr lang="en-US" dirty="0" err="1" smtClean="0"/>
              <a:t>dâng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ca </a:t>
            </a:r>
            <a:r>
              <a:rPr lang="en-US" dirty="0" err="1" smtClean="0"/>
              <a:t>tôn</a:t>
            </a:r>
            <a:r>
              <a:rPr lang="en-US" dirty="0" smtClean="0"/>
              <a:t> </a:t>
            </a:r>
            <a:r>
              <a:rPr lang="en-US" dirty="0" err="1" smtClean="0"/>
              <a:t>thờ</a:t>
            </a:r>
            <a:r>
              <a:rPr lang="en-US" dirty="0" smtClean="0"/>
              <a:t>,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kính</a:t>
            </a:r>
            <a:r>
              <a:rPr lang="en-US" dirty="0" smtClean="0"/>
              <a:t> </a:t>
            </a:r>
            <a:r>
              <a:rPr lang="en-US" dirty="0" err="1" smtClean="0"/>
              <a:t>dâng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. </a:t>
            </a:r>
            <a:r>
              <a:rPr lang="en-US" dirty="0" err="1" smtClean="0"/>
              <a:t>Nguyện</a:t>
            </a:r>
            <a:r>
              <a:rPr lang="en-US" dirty="0" smtClean="0"/>
              <a:t> </a:t>
            </a:r>
            <a:r>
              <a:rPr lang="en-US" dirty="0" err="1" smtClean="0"/>
              <a:t>dâng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Cha </a:t>
            </a:r>
            <a:r>
              <a:rPr lang="en-US" dirty="0" err="1" smtClean="0"/>
              <a:t>kính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Giê-xu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7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1.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giây</a:t>
            </a:r>
            <a:r>
              <a:rPr lang="en-US" dirty="0" smtClean="0"/>
              <a:t> </a:t>
            </a:r>
            <a:r>
              <a:rPr lang="en-US" dirty="0" err="1" smtClean="0"/>
              <a:t>phút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con </a:t>
            </a:r>
            <a:r>
              <a:rPr lang="en-US" dirty="0" err="1" smtClean="0"/>
              <a:t>ngước</a:t>
            </a:r>
            <a:r>
              <a:rPr lang="en-US" dirty="0" smtClean="0"/>
              <a:t> </a:t>
            </a:r>
            <a:r>
              <a:rPr lang="en-US" dirty="0" err="1" smtClean="0"/>
              <a:t>mắt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, </a:t>
            </a:r>
            <a:r>
              <a:rPr lang="en-US" dirty="0" err="1" smtClean="0"/>
              <a:t>dâng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khúc</a:t>
            </a:r>
            <a:r>
              <a:rPr lang="en-US" dirty="0" smtClean="0"/>
              <a:t> </a:t>
            </a:r>
            <a:r>
              <a:rPr lang="en-US" dirty="0" err="1" smtClean="0"/>
              <a:t>hoan</a:t>
            </a:r>
            <a:r>
              <a:rPr lang="en-US" dirty="0" smtClean="0"/>
              <a:t> ca </a:t>
            </a:r>
            <a:r>
              <a:rPr lang="en-US" dirty="0" err="1" smtClean="0"/>
              <a:t>ngợi</a:t>
            </a:r>
            <a:r>
              <a:rPr lang="en-US" dirty="0" smtClean="0"/>
              <a:t> </a:t>
            </a:r>
            <a:r>
              <a:rPr lang="en-US" dirty="0" err="1" smtClean="0"/>
              <a:t>khen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con </a:t>
            </a:r>
            <a:r>
              <a:rPr lang="en-US" dirty="0" err="1" smtClean="0"/>
              <a:t>ngước</a:t>
            </a:r>
            <a:r>
              <a:rPr lang="en-US" dirty="0" smtClean="0"/>
              <a:t> </a:t>
            </a:r>
            <a:r>
              <a:rPr lang="en-US" dirty="0" err="1" smtClean="0"/>
              <a:t>mắt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,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err="1" smtClean="0"/>
              <a:t>đây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bên </a:t>
            </a:r>
            <a:r>
              <a:rPr lang="en-US" dirty="0" err="1" smtClean="0"/>
              <a:t>cạnh</a:t>
            </a:r>
            <a:r>
              <a:rPr lang="en-US" dirty="0" smtClean="0"/>
              <a:t> con.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0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Nguyện</a:t>
            </a:r>
            <a:r>
              <a:rPr lang="en-US" dirty="0" smtClean="0"/>
              <a:t> </a:t>
            </a:r>
            <a:r>
              <a:rPr lang="en-US" dirty="0" err="1" smtClean="0"/>
              <a:t>dâng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ca </a:t>
            </a:r>
            <a:r>
              <a:rPr lang="en-US" dirty="0" err="1" smtClean="0"/>
              <a:t>tôn</a:t>
            </a:r>
            <a:r>
              <a:rPr lang="en-US" dirty="0" smtClean="0"/>
              <a:t> </a:t>
            </a:r>
            <a:r>
              <a:rPr lang="en-US" dirty="0" err="1" smtClean="0"/>
              <a:t>thờ</a:t>
            </a:r>
            <a:r>
              <a:rPr lang="en-US" dirty="0" smtClean="0"/>
              <a:t>,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kính</a:t>
            </a:r>
            <a:r>
              <a:rPr lang="en-US" dirty="0" smtClean="0"/>
              <a:t> </a:t>
            </a:r>
            <a:r>
              <a:rPr lang="en-US" dirty="0" err="1" smtClean="0"/>
              <a:t>dâng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. </a:t>
            </a:r>
            <a:r>
              <a:rPr lang="en-US" dirty="0" err="1" smtClean="0"/>
              <a:t>Nguyện</a:t>
            </a:r>
            <a:r>
              <a:rPr lang="en-US" dirty="0" smtClean="0"/>
              <a:t> </a:t>
            </a:r>
            <a:r>
              <a:rPr lang="en-US" dirty="0" err="1" smtClean="0"/>
              <a:t>dâng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Cha </a:t>
            </a:r>
            <a:r>
              <a:rPr lang="en-US" dirty="0" err="1" smtClean="0"/>
              <a:t>kính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Giê-xu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86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/>
              <a:t>2.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đau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ngất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con </a:t>
            </a:r>
            <a:r>
              <a:rPr lang="en-US" dirty="0" err="1" smtClean="0"/>
              <a:t>ngước</a:t>
            </a:r>
            <a:r>
              <a:rPr lang="en-US" dirty="0" smtClean="0"/>
              <a:t> </a:t>
            </a:r>
            <a:r>
              <a:rPr lang="en-US" dirty="0" err="1" smtClean="0"/>
              <a:t>mắt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, </a:t>
            </a:r>
            <a:r>
              <a:rPr lang="en-US" dirty="0" err="1" smtClean="0"/>
              <a:t>dâng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khúc</a:t>
            </a:r>
            <a:r>
              <a:rPr lang="en-US" dirty="0" smtClean="0"/>
              <a:t> </a:t>
            </a:r>
            <a:r>
              <a:rPr lang="en-US" dirty="0" err="1" smtClean="0"/>
              <a:t>hoan</a:t>
            </a:r>
            <a:r>
              <a:rPr lang="en-US" dirty="0" smtClean="0"/>
              <a:t> ca </a:t>
            </a:r>
            <a:r>
              <a:rPr lang="en-US" dirty="0" err="1" smtClean="0"/>
              <a:t>lòng</a:t>
            </a:r>
            <a:r>
              <a:rPr lang="en-US" dirty="0" smtClean="0"/>
              <a:t> con tan </a:t>
            </a:r>
            <a:r>
              <a:rPr lang="en-US" dirty="0" err="1" smtClean="0"/>
              <a:t>vỡ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6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ly</a:t>
            </a:r>
            <a:r>
              <a:rPr lang="en-US" dirty="0" smtClean="0"/>
              <a:t> tan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 </a:t>
            </a:r>
            <a:r>
              <a:rPr lang="en-US" dirty="0" err="1" smtClean="0"/>
              <a:t>ngước</a:t>
            </a:r>
            <a:r>
              <a:rPr lang="en-US" dirty="0" smtClean="0"/>
              <a:t> </a:t>
            </a:r>
            <a:r>
              <a:rPr lang="en-US" dirty="0" err="1" smtClean="0"/>
              <a:t>mắt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,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smtClean="0"/>
              <a:t>con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đưa </a:t>
            </a:r>
            <a:r>
              <a:rPr lang="en-US" dirty="0" err="1" smtClean="0"/>
              <a:t>đường</a:t>
            </a:r>
            <a:r>
              <a:rPr lang="en-US" dirty="0" smtClean="0"/>
              <a:t> con.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1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Nguyện</a:t>
            </a:r>
            <a:r>
              <a:rPr lang="en-US" dirty="0" smtClean="0"/>
              <a:t> </a:t>
            </a:r>
            <a:r>
              <a:rPr lang="en-US" dirty="0" err="1" smtClean="0"/>
              <a:t>dâng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ca </a:t>
            </a:r>
            <a:r>
              <a:rPr lang="en-US" dirty="0" err="1" smtClean="0"/>
              <a:t>tôn</a:t>
            </a:r>
            <a:r>
              <a:rPr lang="en-US" dirty="0" smtClean="0"/>
              <a:t> </a:t>
            </a:r>
            <a:r>
              <a:rPr lang="en-US" dirty="0" err="1" smtClean="0"/>
              <a:t>thờ</a:t>
            </a:r>
            <a:r>
              <a:rPr lang="en-US" dirty="0" smtClean="0"/>
              <a:t>,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kính</a:t>
            </a:r>
            <a:r>
              <a:rPr lang="en-US" dirty="0" smtClean="0"/>
              <a:t> </a:t>
            </a:r>
            <a:r>
              <a:rPr lang="en-US" dirty="0" err="1" smtClean="0"/>
              <a:t>dâng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. </a:t>
            </a:r>
            <a:r>
              <a:rPr lang="en-US" dirty="0" err="1" smtClean="0"/>
              <a:t>Nguyện</a:t>
            </a:r>
            <a:r>
              <a:rPr lang="en-US" dirty="0" smtClean="0"/>
              <a:t> </a:t>
            </a:r>
            <a:r>
              <a:rPr lang="en-US" dirty="0" err="1" smtClean="0"/>
              <a:t>dâng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Cha </a:t>
            </a:r>
            <a:r>
              <a:rPr lang="en-US" dirty="0" err="1" smtClean="0"/>
              <a:t>kính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Giê-xu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722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/>
              <a:t>3. </a:t>
            </a:r>
            <a:r>
              <a:rPr lang="en-US" dirty="0" err="1" smtClean="0"/>
              <a:t>Lạy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 </a:t>
            </a:r>
            <a:r>
              <a:rPr lang="en-US" dirty="0" err="1" smtClean="0"/>
              <a:t>ái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con </a:t>
            </a:r>
            <a:r>
              <a:rPr lang="en-US" dirty="0" err="1" smtClean="0"/>
              <a:t>ngước</a:t>
            </a:r>
            <a:r>
              <a:rPr lang="en-US" dirty="0" smtClean="0"/>
              <a:t> </a:t>
            </a:r>
            <a:r>
              <a:rPr lang="en-US" dirty="0" err="1" smtClean="0"/>
              <a:t>mắt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dâng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hát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err="1" smtClean="0"/>
              <a:t>tôn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tựa </a:t>
            </a:r>
            <a:r>
              <a:rPr lang="en-US" dirty="0" err="1" smtClean="0"/>
              <a:t>hương</a:t>
            </a:r>
            <a:r>
              <a:rPr lang="en-US" dirty="0" smtClean="0"/>
              <a:t> </a:t>
            </a:r>
            <a:r>
              <a:rPr lang="en-US" dirty="0" err="1" smtClean="0"/>
              <a:t>thơm</a:t>
            </a:r>
            <a:r>
              <a:rPr lang="en-US" dirty="0" smtClean="0"/>
              <a:t> </a:t>
            </a:r>
            <a:r>
              <a:rPr lang="en-US" dirty="0" err="1" smtClean="0"/>
              <a:t>ngát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3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Vượt</a:t>
            </a:r>
            <a:r>
              <a:rPr lang="en-US" dirty="0" smtClean="0"/>
              <a:t> qua </a:t>
            </a:r>
            <a:r>
              <a:rPr lang="en-US" dirty="0" err="1" smtClean="0"/>
              <a:t>muôn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dắt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con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an </a:t>
            </a:r>
            <a:r>
              <a:rPr lang="en-US" err="1" smtClean="0"/>
              <a:t>vui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bên cạnh </a:t>
            </a:r>
            <a:r>
              <a:rPr lang="en-US" dirty="0" smtClean="0"/>
              <a:t>Cha.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9331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41</TotalTime>
  <Words>164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Presentation1</vt:lpstr>
      <vt:lpstr>GIÂY PHÚT NGỢI CA</vt:lpstr>
      <vt:lpstr>1. Giờ đây giây phút này, con ngước mắt lên cao, dâng Chúa khúc hoan ca ngợi khen danh Chúa. </vt:lpstr>
      <vt:lpstr>Giờ đây trong cảnh này, con ngước mắt lên cao, xin Chúa đến nơi đây  bên cạnh con. </vt:lpstr>
      <vt:lpstr>Nguyện dâng tiếng ca tôn thờ, lòng yêu kính dâng lên Ngài. Nguyện dâng lên Cha kính yêu,  Giê-xu nhân từ. </vt:lpstr>
      <vt:lpstr>2. Dù đau thương ngất đầy con ngước mắt lên cao, dâng Chúa khúc hoan ca lòng con tan vỡ. </vt:lpstr>
      <vt:lpstr>Giờ ly tan cách biệt,  con ngước mắt lên cao, xin Chúa nắm tay con  đưa đường con. </vt:lpstr>
      <vt:lpstr>Nguyện dâng tiếng ca tôn thờ, lòng yêu kính dâng lên Ngài. Nguyện dâng lên Cha kính yêu,  Giê-xu nhân từ. </vt:lpstr>
      <vt:lpstr>3. Lạy Giê-xu ái từ con ngước mắt lên cao,  dâng tiếng hát suy tôn  tựa hương thơm ngát. </vt:lpstr>
      <vt:lpstr>Vượt qua muôn cảnh đời tay Chúa dắt đưa con cho đến lúc an vui  bên cạnh Cha. </vt:lpstr>
      <vt:lpstr>Nguyện dâng tiếng ca tôn thờ, lòng yêu kính dâng lên Ngài. Nguyện dâng lên Cha kính yêu,  Giê-xu nhân từ.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10</cp:revision>
  <dcterms:created xsi:type="dcterms:W3CDTF">2018-01-29T10:14:30Z</dcterms:created>
  <dcterms:modified xsi:type="dcterms:W3CDTF">2018-02-23T07:27:15Z</dcterms:modified>
</cp:coreProperties>
</file>