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9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NGỢI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KHEN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VÌ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 CỨU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err="1" smtClean="0"/>
              <a:t>vinh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smtClean="0"/>
              <a:t>Christ ban </a:t>
            </a:r>
            <a:r>
              <a:rPr lang="en-US" dirty="0" err="1" smtClean="0"/>
              <a:t>cho</a:t>
            </a:r>
            <a:r>
              <a:rPr lang="en-US" dirty="0" smtClean="0"/>
              <a:t> ta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Cất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ca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ngừng</a:t>
            </a:r>
            <a:r>
              <a:rPr lang="en-US" dirty="0" smtClean="0"/>
              <a:t>,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tội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ô </a:t>
            </a:r>
            <a:r>
              <a:rPr lang="en-US" dirty="0" err="1" smtClean="0"/>
              <a:t>dơ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!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chuộc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ta </a:t>
            </a:r>
            <a:r>
              <a:rPr lang="en-US" dirty="0" err="1" smtClean="0"/>
              <a:t>giữ</a:t>
            </a:r>
            <a:r>
              <a:rPr lang="en-US" dirty="0" smtClean="0"/>
              <a:t> ta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3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tôn</a:t>
            </a:r>
            <a:r>
              <a:rPr lang="en-US" dirty="0" smtClean="0"/>
              <a:t> </a:t>
            </a:r>
            <a:r>
              <a:rPr lang="en-US" err="1" smtClean="0"/>
              <a:t>vinh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chúc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,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smtClean="0"/>
              <a:t>ta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luôn </a:t>
            </a:r>
            <a:r>
              <a:rPr lang="en-US" dirty="0" err="1" smtClean="0"/>
              <a:t>luôn</a:t>
            </a:r>
            <a:r>
              <a:rPr lang="en-US" dirty="0" smtClean="0"/>
              <a:t> an </a:t>
            </a:r>
            <a:r>
              <a:rPr lang="en-US" dirty="0" err="1" smtClean="0"/>
              <a:t>bình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744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</TotalTime>
  <Words>56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NGỢI KHEN  VÌ ĐƯỢC CỨU</vt:lpstr>
      <vt:lpstr>Hát vang lên tôn vinh  chúc tán Vua muôn đời,  Giê-xu Christ ban cho ta một cuộc đời mới. </vt:lpstr>
      <vt:lpstr>Cất tiếng ca ngợi Cứu Chúa ta không ngừng, phước Chúa đã thứ tha hết bao tội tình. </vt:lpstr>
      <vt:lpstr>Lòng hoàn toàn trong trắng đâu còn điều ô dơ nào! Ngài chuộc hồn thân ta giữ ta bình an vui sống. </vt:lpstr>
      <vt:lpstr>Hát vang lên tôn vinh  chúc tán Vua muôn đời, sống với Giê-xu ta  luôn luôn an bình.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</cp:revision>
  <dcterms:created xsi:type="dcterms:W3CDTF">2018-01-29T10:14:30Z</dcterms:created>
  <dcterms:modified xsi:type="dcterms:W3CDTF">2018-02-23T07:29:34Z</dcterms:modified>
</cp:coreProperties>
</file>