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8" r:id="rId2"/>
    <p:sldId id="266" r:id="rId3"/>
    <p:sldId id="268" r:id="rId4"/>
    <p:sldId id="267" r:id="rId5"/>
    <p:sldId id="2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21" autoAdjust="0"/>
  </p:normalViewPr>
  <p:slideViewPr>
    <p:cSldViewPr snapToGrid="0">
      <p:cViewPr varScale="1">
        <p:scale>
          <a:sx n="43" d="100"/>
          <a:sy n="43" d="100"/>
        </p:scale>
        <p:origin x="66" y="3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=""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=""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SỐNG VỚI CHÚA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38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 smtClean="0"/>
              <a:t>Ngài</a:t>
            </a:r>
            <a:r>
              <a:rPr lang="en-US" dirty="0" smtClean="0"/>
              <a:t> ban </a:t>
            </a:r>
            <a:r>
              <a:rPr lang="en-US" dirty="0" err="1" smtClean="0"/>
              <a:t>cho</a:t>
            </a:r>
            <a:r>
              <a:rPr lang="en-US" dirty="0" smtClean="0"/>
              <a:t> con </a:t>
            </a:r>
            <a:r>
              <a:rPr lang="en-US" dirty="0" err="1" smtClean="0"/>
              <a:t>năm</a:t>
            </a:r>
            <a:r>
              <a:rPr lang="en-US" dirty="0" smtClean="0"/>
              <a:t> </a:t>
            </a:r>
            <a:r>
              <a:rPr lang="en-US" dirty="0" err="1" smtClean="0"/>
              <a:t>tháng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đất</a:t>
            </a:r>
            <a:r>
              <a:rPr lang="en-US" dirty="0" smtClean="0"/>
              <a:t>, </a:t>
            </a:r>
            <a:r>
              <a:rPr lang="en-US" dirty="0" err="1" smtClean="0"/>
              <a:t>cuộc</a:t>
            </a:r>
            <a:r>
              <a:rPr lang="en-US" dirty="0" smtClean="0"/>
              <a:t> </a:t>
            </a:r>
            <a:r>
              <a:rPr lang="en-US" err="1" smtClean="0"/>
              <a:t>đời</a:t>
            </a:r>
            <a:r>
              <a:rPr lang="en-US" smtClean="0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ý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r>
              <a:rPr lang="en-US" dirty="0" smtClean="0"/>
              <a:t> Cha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7777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Dạy</a:t>
            </a:r>
            <a:r>
              <a:rPr lang="en-US" dirty="0" smtClean="0"/>
              <a:t> con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đếm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giây</a:t>
            </a:r>
            <a:r>
              <a:rPr lang="en-US" dirty="0" smtClean="0"/>
              <a:t> </a:t>
            </a:r>
            <a:r>
              <a:rPr lang="en-US" dirty="0" err="1" smtClean="0"/>
              <a:t>phút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đời</a:t>
            </a:r>
            <a:r>
              <a:rPr lang="en-US" smtClean="0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và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hết</a:t>
            </a:r>
            <a:r>
              <a:rPr lang="en-US" dirty="0" smtClean="0"/>
              <a:t> </a:t>
            </a:r>
            <a:r>
              <a:rPr lang="en-US" err="1" smtClean="0"/>
              <a:t>những</a:t>
            </a:r>
            <a:r>
              <a:rPr lang="en-US" smtClean="0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ơn </a:t>
            </a:r>
            <a:r>
              <a:rPr lang="en-US" dirty="0" err="1" smtClean="0"/>
              <a:t>lành</a:t>
            </a:r>
            <a:r>
              <a:rPr lang="en-US" dirty="0" smtClean="0"/>
              <a:t> Cha </a:t>
            </a:r>
            <a:r>
              <a:rPr lang="en-US" dirty="0" err="1" smtClean="0"/>
              <a:t>đã</a:t>
            </a:r>
            <a:r>
              <a:rPr lang="en-US" dirty="0" smtClean="0"/>
              <a:t> ban.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450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xin</a:t>
            </a:r>
            <a:r>
              <a:rPr lang="en-US" dirty="0" smtClean="0"/>
              <a:t> </a:t>
            </a:r>
            <a:r>
              <a:rPr lang="en-US" dirty="0" err="1" smtClean="0"/>
              <a:t>Thiên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con, </a:t>
            </a:r>
            <a:r>
              <a:rPr lang="en-US" dirty="0" err="1" smtClean="0"/>
              <a:t>sống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err="1" smtClean="0"/>
              <a:t>ngày</a:t>
            </a:r>
            <a:r>
              <a:rPr lang="en-US" smtClean="0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giá </a:t>
            </a:r>
            <a:r>
              <a:rPr lang="en-US" dirty="0" err="1" smtClean="0"/>
              <a:t>trị</a:t>
            </a:r>
            <a:r>
              <a:rPr lang="en-US" smtClean="0"/>
              <a:t>, </a:t>
            </a:r>
            <a:r>
              <a:rPr lang="en-US" dirty="0" err="1"/>
              <a:t>v</a:t>
            </a:r>
            <a:r>
              <a:rPr lang="en-US" smtClean="0"/>
              <a:t>à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khiêm</a:t>
            </a:r>
            <a:r>
              <a:rPr lang="en-US" dirty="0" smtClean="0"/>
              <a:t> </a:t>
            </a:r>
            <a:r>
              <a:rPr lang="en-US" dirty="0" err="1" smtClean="0"/>
              <a:t>nhu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 </a:t>
            </a:r>
            <a:r>
              <a:rPr lang="en-US" dirty="0" err="1" smtClean="0"/>
              <a:t>Thánh</a:t>
            </a:r>
            <a:r>
              <a:rPr lang="en-US" dirty="0" smtClean="0"/>
              <a:t> </a:t>
            </a:r>
            <a:r>
              <a:rPr lang="en-US" dirty="0" err="1" smtClean="0"/>
              <a:t>Kinh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621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 smtClean="0"/>
              <a:t>Để</a:t>
            </a:r>
            <a:r>
              <a:rPr lang="en-US" dirty="0" smtClean="0"/>
              <a:t> Cha </a:t>
            </a:r>
            <a:r>
              <a:rPr lang="en-US" dirty="0" err="1" smtClean="0"/>
              <a:t>nhìn</a:t>
            </a:r>
            <a:r>
              <a:rPr lang="en-US" dirty="0" smtClean="0"/>
              <a:t> con </a:t>
            </a:r>
            <a:r>
              <a:rPr lang="en-US" err="1" smtClean="0"/>
              <a:t>và</a:t>
            </a:r>
            <a:r>
              <a:rPr lang="en-US" smtClean="0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mỉm </a:t>
            </a:r>
            <a:r>
              <a:rPr lang="en-US" dirty="0" err="1" smtClean="0"/>
              <a:t>cười</a:t>
            </a:r>
            <a:r>
              <a:rPr lang="en-US" dirty="0" smtClean="0"/>
              <a:t>. </a:t>
            </a:r>
            <a:r>
              <a:rPr lang="en-US" err="1" smtClean="0"/>
              <a:t>Nguyện</a:t>
            </a:r>
            <a:r>
              <a:rPr lang="en-US" smtClean="0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cuộc </a:t>
            </a:r>
            <a:r>
              <a:rPr lang="en-US" dirty="0" err="1" smtClean="0"/>
              <a:t>đời</a:t>
            </a:r>
            <a:r>
              <a:rPr lang="en-US" dirty="0" smtClean="0"/>
              <a:t> con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err="1" smtClean="0"/>
              <a:t>giờ</a:t>
            </a:r>
            <a:r>
              <a:rPr lang="en-US" smtClean="0"/>
              <a:t> </a:t>
            </a:r>
            <a:r>
              <a:rPr lang="en-US" smtClean="0"/>
              <a:t>ngưng vang </a:t>
            </a:r>
            <a:br>
              <a:rPr lang="en-US" smtClean="0"/>
            </a:br>
            <a:r>
              <a:rPr lang="en-US" smtClean="0"/>
              <a:t>tiếng ca </a:t>
            </a:r>
            <a:r>
              <a:rPr lang="en-US" dirty="0" err="1" smtClean="0"/>
              <a:t>ngợi</a:t>
            </a:r>
            <a:r>
              <a:rPr lang="en-US" dirty="0" smtClean="0"/>
              <a:t> </a:t>
            </a:r>
            <a:r>
              <a:rPr lang="en-US" dirty="0" err="1" smtClean="0"/>
              <a:t>Ngài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451056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47</TotalTime>
  <Words>39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Presentation1</vt:lpstr>
      <vt:lpstr>SỐNG VỚI CHÚA</vt:lpstr>
      <vt:lpstr>Ngài ban cho con năm tháng trên đất, cuộc đời  ý nghĩa thay khi đặt trong bàn tay Cha nhân từ. </vt:lpstr>
      <vt:lpstr>Dạy con biết đếm từng giây phút trong đời,  và ghi nhớ hết những  ơn lành Cha đã ban. </vt:lpstr>
      <vt:lpstr>Cầu xin Thiên Chúa giúp con, sống từng ngày  giá trị, và luôn khiêm nhu theo lời Thánh Kinh</vt:lpstr>
      <vt:lpstr>Để Cha nhìn con và  mỉm cười. Nguyện  cuộc đời con không bao giờ ngưng vang  tiếng ca ngợi Ngài.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THẦM TẠ ƠN CHÚA</dc:title>
  <dc:creator>quoctuan du</dc:creator>
  <cp:lastModifiedBy>Ha Le</cp:lastModifiedBy>
  <cp:revision>11</cp:revision>
  <dcterms:created xsi:type="dcterms:W3CDTF">2018-01-29T10:14:30Z</dcterms:created>
  <dcterms:modified xsi:type="dcterms:W3CDTF">2018-02-23T07:36:30Z</dcterms:modified>
</cp:coreProperties>
</file>