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73" r:id="rId4"/>
    <p:sldId id="272" r:id="rId5"/>
    <p:sldId id="271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>
        <p:scale>
          <a:sx n="50" d="100"/>
          <a:sy n="50" d="100"/>
        </p:scale>
        <p:origin x="846" y="8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TRẦN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THẾ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CHẲNG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PHẢI QUÊ HƯƠNG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 smtClean="0"/>
              <a:t>1.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quê</a:t>
            </a:r>
            <a:r>
              <a:rPr lang="en-US" dirty="0" smtClean="0"/>
              <a:t> </a:t>
            </a:r>
            <a:r>
              <a:rPr lang="en-US" dirty="0" err="1" smtClean="0"/>
              <a:t>hương</a:t>
            </a:r>
            <a:r>
              <a:rPr lang="en-US" dirty="0" smtClean="0"/>
              <a:t>,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lữ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. </a:t>
            </a:r>
            <a:r>
              <a:rPr lang="en-US" dirty="0" err="1" smtClean="0"/>
              <a:t>Nhà</a:t>
            </a:r>
            <a:r>
              <a:rPr lang="en-US" dirty="0" smtClean="0"/>
              <a:t> Cha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châu</a:t>
            </a:r>
            <a:r>
              <a:rPr lang="en-US" dirty="0" smtClean="0"/>
              <a:t> </a:t>
            </a:r>
            <a:r>
              <a:rPr lang="en-US" dirty="0" err="1" smtClean="0"/>
              <a:t>báu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Sứ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xướng</a:t>
            </a:r>
            <a:r>
              <a:rPr lang="en-US" dirty="0" smtClean="0"/>
              <a:t> </a:t>
            </a:r>
            <a:r>
              <a:rPr lang="en-US" dirty="0" err="1" smtClean="0"/>
              <a:t>tưng</a:t>
            </a:r>
            <a:r>
              <a:rPr lang="en-US" dirty="0" smtClean="0"/>
              <a:t> </a:t>
            </a:r>
            <a:r>
              <a:rPr lang="en-US" dirty="0" err="1" smtClean="0"/>
              <a:t>bừng</a:t>
            </a:r>
            <a:r>
              <a:rPr lang="en-US" dirty="0" smtClean="0"/>
              <a:t>,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thang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err="1" smtClean="0"/>
              <a:t>với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thế </a:t>
            </a:r>
            <a:r>
              <a:rPr lang="en-US" dirty="0" err="1" smtClean="0"/>
              <a:t>gian</a:t>
            </a:r>
            <a:r>
              <a:rPr lang="en-US" dirty="0" smtClean="0"/>
              <a:t> ô </a:t>
            </a:r>
            <a:r>
              <a:rPr lang="en-US" dirty="0" err="1" smtClean="0"/>
              <a:t>nhơ</a:t>
            </a:r>
            <a:r>
              <a:rPr lang="en-US" dirty="0" smtClean="0"/>
              <a:t> </a:t>
            </a:r>
            <a:r>
              <a:rPr lang="en-US" dirty="0" err="1" smtClean="0"/>
              <a:t>nầy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8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thiết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náu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4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 </a:t>
            </a:r>
            <a:r>
              <a:rPr lang="en-US" dirty="0" err="1" smtClean="0"/>
              <a:t>nhơ</a:t>
            </a:r>
            <a:r>
              <a:rPr lang="en-US" dirty="0" smtClean="0"/>
              <a:t> </a:t>
            </a:r>
            <a:r>
              <a:rPr lang="en-US" dirty="0" err="1" smtClean="0"/>
              <a:t>nầy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/>
              <a:t>2.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chốn</a:t>
            </a:r>
            <a:r>
              <a:rPr lang="en-US" dirty="0" smtClean="0"/>
              <a:t> </a:t>
            </a:r>
            <a:r>
              <a:rPr lang="en-US" dirty="0" err="1" smtClean="0"/>
              <a:t>đất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vinh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yên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dirty="0" err="1" smtClean="0"/>
              <a:t>muôn</a:t>
            </a:r>
            <a:r>
              <a:rPr lang="en-US" dirty="0" smtClean="0"/>
              <a:t> </a:t>
            </a:r>
            <a:r>
              <a:rPr lang="en-US" err="1" smtClean="0"/>
              <a:t>đời</a:t>
            </a:r>
            <a:r>
              <a:rPr lang="en-US" smtClean="0"/>
              <a:t>, đoàn </a:t>
            </a:r>
            <a:r>
              <a:rPr lang="en-US" dirty="0" err="1" smtClean="0"/>
              <a:t>quân</a:t>
            </a:r>
            <a:r>
              <a:rPr lang="en-US" dirty="0" smtClean="0"/>
              <a:t> </a:t>
            </a:r>
            <a:r>
              <a:rPr lang="en-US" dirty="0" err="1" smtClean="0"/>
              <a:t>xưa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ca </a:t>
            </a:r>
            <a:r>
              <a:rPr lang="en-US" dirty="0" err="1" smtClean="0"/>
              <a:t>khúc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vang</a:t>
            </a:r>
            <a:r>
              <a:rPr lang="en-US" dirty="0" smtClean="0"/>
              <a:t> </a:t>
            </a:r>
            <a:r>
              <a:rPr lang="en-US" dirty="0" err="1" smtClean="0"/>
              <a:t>khắp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sứ</a:t>
            </a:r>
            <a:r>
              <a:rPr lang="en-US" dirty="0" smtClean="0"/>
              <a:t> </a:t>
            </a:r>
            <a:r>
              <a:rPr lang="en-US" dirty="0" err="1" smtClean="0"/>
              <a:t>thánh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đón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,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 </a:t>
            </a:r>
            <a:r>
              <a:rPr lang="en-US" dirty="0" err="1" smtClean="0"/>
              <a:t>nhơ</a:t>
            </a:r>
            <a:r>
              <a:rPr lang="en-US" dirty="0" smtClean="0"/>
              <a:t> </a:t>
            </a:r>
            <a:r>
              <a:rPr lang="en-US" dirty="0" err="1" smtClean="0"/>
              <a:t>nầy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tỏ</a:t>
            </a:r>
            <a:r>
              <a:rPr lang="en-US" dirty="0" smtClean="0"/>
              <a:t> </a:t>
            </a:r>
            <a:r>
              <a:rPr lang="en-US" dirty="0" err="1" smtClean="0"/>
              <a:t>tường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thiết </a:t>
            </a:r>
            <a:r>
              <a:rPr lang="en-US" dirty="0" err="1" smtClean="0"/>
              <a:t>hữu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Hồn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nao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náu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nước</a:t>
            </a:r>
            <a:r>
              <a:rPr lang="en-US" dirty="0" smtClean="0"/>
              <a:t>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3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vương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err="1" smtClean="0"/>
              <a:t>gian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ô </a:t>
            </a:r>
            <a:r>
              <a:rPr lang="en-US" dirty="0" err="1" smtClean="0"/>
              <a:t>nhơ</a:t>
            </a:r>
            <a:r>
              <a:rPr lang="en-US" dirty="0" smtClean="0"/>
              <a:t> </a:t>
            </a:r>
            <a:r>
              <a:rPr lang="en-US" dirty="0" err="1" smtClean="0"/>
              <a:t>nầy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6631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</TotalTime>
  <Words>161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TRẦN THẾ CHẲNG PHẢI QUÊ HƯƠNG</vt:lpstr>
      <vt:lpstr>1. Trần thế chẳng phải quê hương, chính tôi đây thân lữ hành. Nhà Cha trên nơi thiên quốc chất chứa bao châu báu tôi. </vt:lpstr>
      <vt:lpstr>Sứ thánh hát xướng tưng bừng, xuống lên trên thang chờ mong. Lòng tôi còn gì vương vấn với  thế gian ô nhơ nầy? </vt:lpstr>
      <vt:lpstr>Chúa biết tỏ tường,  thiết hữu tôi ai ngoài Ngài. Hồn tôi nơi nao nương náu, nếu chẳng mong lên nước Cha. </vt:lpstr>
      <vt:lpstr>Quyết chỉ bước tới theo Ngài mỗi khi đi lên càng cao. Lòng tôi còn gì vương vấn với thế gian  ô nhơ nầy. </vt:lpstr>
      <vt:lpstr>2. Tại chốn đất thánh vinh quang sống yên vui muôn muôn đời, đoàn quân xưa đang ca khúc Chiến thắng vang vang khắp nơi. </vt:lpstr>
      <vt:lpstr>Biết chắc sứ thánh đang chờ đón tôi, luôn kêu cầu thay. Lòng tôi còn gì vương vấn với thế gian  ô nhơ nầy? </vt:lpstr>
      <vt:lpstr>Chúa biết tỏ tường,  thiết hữu tôi ai ngoài Ngài. Hồn tôi nơi nao nương náu, nếu chẳng mong lên nước Cha. </vt:lpstr>
      <vt:lpstr>Quyết chí bước tới theo Ngài mỗi khi đi lên càng cao. Lòng tôi còn gì vương vấn với thế gian  ô nhơ nầy.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12</cp:revision>
  <dcterms:created xsi:type="dcterms:W3CDTF">2018-01-29T10:14:30Z</dcterms:created>
  <dcterms:modified xsi:type="dcterms:W3CDTF">2018-02-23T07:41:40Z</dcterms:modified>
</cp:coreProperties>
</file>