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8" r:id="rId2"/>
    <p:sldId id="266" r:id="rId3"/>
    <p:sldId id="275" r:id="rId4"/>
    <p:sldId id="274" r:id="rId5"/>
    <p:sldId id="273" r:id="rId6"/>
    <p:sldId id="272" r:id="rId7"/>
    <p:sldId id="276" r:id="rId8"/>
    <p:sldId id="271" r:id="rId9"/>
    <p:sldId id="270" r:id="rId10"/>
    <p:sldId id="269" r:id="rId11"/>
    <p:sldId id="277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433" autoAdjust="0"/>
  </p:normalViewPr>
  <p:slideViewPr>
    <p:cSldViewPr snapToGrid="0">
      <p:cViewPr>
        <p:scale>
          <a:sx n="75" d="100"/>
          <a:sy n="75" d="100"/>
        </p:scale>
        <p:origin x="684" y="4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TRỌN ĐỜI NGỢI KHEN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chăm</a:t>
            </a:r>
            <a:r>
              <a:rPr lang="en-US" dirty="0" smtClean="0"/>
              <a:t> lo </a:t>
            </a:r>
            <a:r>
              <a:rPr lang="en-US" dirty="0" err="1" smtClean="0"/>
              <a:t>đời</a:t>
            </a:r>
            <a:r>
              <a:rPr lang="en-US" dirty="0" smtClean="0"/>
              <a:t> con </a:t>
            </a:r>
            <a:r>
              <a:rPr lang="en-US" dirty="0" err="1" smtClean="0"/>
              <a:t>êm</a:t>
            </a:r>
            <a:r>
              <a:rPr lang="en-US" dirty="0" smtClean="0"/>
              <a:t> </a:t>
            </a:r>
            <a:r>
              <a:rPr lang="en-US" dirty="0" err="1" smtClean="0"/>
              <a:t>ấm</a:t>
            </a:r>
            <a:r>
              <a:rPr lang="en-US" dirty="0" smtClean="0"/>
              <a:t>,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vui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đêm</a:t>
            </a:r>
            <a:r>
              <a:rPr lang="en-US" dirty="0" smtClean="0"/>
              <a:t> </a:t>
            </a:r>
            <a:r>
              <a:rPr lang="en-US" dirty="0" err="1" smtClean="0"/>
              <a:t>hát</a:t>
            </a:r>
            <a:r>
              <a:rPr lang="en-US" dirty="0" smtClean="0"/>
              <a:t> ca.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661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thơ</a:t>
            </a:r>
            <a:r>
              <a:rPr lang="en-US" dirty="0" smtClean="0"/>
              <a:t> </a:t>
            </a:r>
            <a:r>
              <a:rPr lang="en-US" dirty="0" err="1" smtClean="0"/>
              <a:t>dại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dạy</a:t>
            </a:r>
            <a:r>
              <a:rPr lang="en-US" dirty="0" smtClean="0"/>
              <a:t> </a:t>
            </a:r>
            <a:r>
              <a:rPr lang="en-US" dirty="0" err="1" smtClean="0"/>
              <a:t>khuyên</a:t>
            </a:r>
            <a:r>
              <a:rPr lang="en-US" dirty="0" smtClean="0"/>
              <a:t> </a:t>
            </a:r>
            <a:r>
              <a:rPr lang="en-US" dirty="0" err="1" smtClean="0"/>
              <a:t>nuôi</a:t>
            </a:r>
            <a:r>
              <a:rPr lang="en-US" dirty="0" smtClean="0"/>
              <a:t> </a:t>
            </a:r>
            <a:r>
              <a:rPr lang="en-US" dirty="0" err="1" smtClean="0"/>
              <a:t>nấng</a:t>
            </a:r>
            <a:r>
              <a:rPr lang="en-US" smtClean="0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lúc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khôn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dắt</a:t>
            </a:r>
            <a:r>
              <a:rPr lang="en-US" dirty="0" smtClean="0"/>
              <a:t> </a:t>
            </a:r>
            <a:r>
              <a:rPr lang="en-US" dirty="0" err="1" smtClean="0"/>
              <a:t>chăn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645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Ơn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err="1" smtClean="0"/>
              <a:t>Chúa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vô </a:t>
            </a:r>
            <a:r>
              <a:rPr lang="en-US" dirty="0" err="1" smtClean="0"/>
              <a:t>bờ</a:t>
            </a:r>
            <a:r>
              <a:rPr lang="en-US" dirty="0" smtClean="0"/>
              <a:t>, </a:t>
            </a:r>
            <a:r>
              <a:rPr lang="en-US" dirty="0" err="1" smtClean="0"/>
              <a:t>mênh</a:t>
            </a:r>
            <a:r>
              <a:rPr lang="en-US" dirty="0" smtClean="0"/>
              <a:t> </a:t>
            </a:r>
            <a:r>
              <a:rPr lang="en-US" dirty="0" err="1" smtClean="0"/>
              <a:t>mông</a:t>
            </a:r>
            <a:r>
              <a:rPr lang="en-US" dirty="0" smtClean="0"/>
              <a:t> </a:t>
            </a:r>
            <a:r>
              <a:rPr lang="en-US" dirty="0" err="1" smtClean="0"/>
              <a:t>biển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sông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, </a:t>
            </a:r>
            <a:r>
              <a:rPr lang="en-US" dirty="0" err="1" smtClean="0"/>
              <a:t>xa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tinh</a:t>
            </a:r>
            <a:r>
              <a:rPr lang="en-US" dirty="0" smtClean="0"/>
              <a:t> </a:t>
            </a:r>
            <a:r>
              <a:rPr lang="en-US" dirty="0" err="1" smtClean="0"/>
              <a:t>tú</a:t>
            </a:r>
            <a:r>
              <a:rPr lang="en-US" dirty="0" smtClean="0"/>
              <a:t> </a:t>
            </a:r>
            <a:r>
              <a:rPr lang="en-US" dirty="0" err="1" smtClean="0"/>
              <a:t>ngàn</a:t>
            </a:r>
            <a:r>
              <a:rPr lang="en-US" dirty="0" smtClean="0"/>
              <a:t> </a:t>
            </a:r>
            <a:r>
              <a:rPr lang="en-US" dirty="0" err="1" smtClean="0"/>
              <a:t>mây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ngất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559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err="1" smtClean="0"/>
              <a:t>Chúa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vô </a:t>
            </a:r>
            <a:r>
              <a:rPr lang="en-US" dirty="0" err="1" smtClean="0"/>
              <a:t>cùng</a:t>
            </a:r>
            <a:r>
              <a:rPr lang="en-US" dirty="0" smtClean="0"/>
              <a:t>, </a:t>
            </a:r>
            <a:r>
              <a:rPr lang="en-US" dirty="0" err="1" smtClean="0"/>
              <a:t>xin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vâng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,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suốt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 </a:t>
            </a:r>
            <a:r>
              <a:rPr lang="en-US" dirty="0" err="1" smtClean="0"/>
              <a:t>ngợi</a:t>
            </a:r>
            <a:r>
              <a:rPr lang="en-US" dirty="0" smtClean="0"/>
              <a:t> </a:t>
            </a:r>
            <a:r>
              <a:rPr lang="en-US" dirty="0" err="1" smtClean="0"/>
              <a:t>khen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534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smtClean="0"/>
              <a:t>1. </a:t>
            </a:r>
            <a:r>
              <a:rPr lang="en-US" dirty="0" err="1" smtClean="0"/>
              <a:t>Phước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ban </a:t>
            </a:r>
            <a:r>
              <a:rPr lang="en-US" dirty="0" err="1" smtClean="0"/>
              <a:t>thật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mưa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err="1" smtClean="0"/>
              <a:t>với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sa </a:t>
            </a:r>
            <a:r>
              <a:rPr lang="en-US" dirty="0" err="1" smtClean="0"/>
              <a:t>mạc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khát</a:t>
            </a:r>
            <a:r>
              <a:rPr lang="en-US" dirty="0" smtClean="0"/>
              <a:t> </a:t>
            </a:r>
            <a:r>
              <a:rPr lang="en-US" dirty="0" err="1" smtClean="0"/>
              <a:t>khao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chờ</a:t>
            </a:r>
            <a:r>
              <a:rPr lang="en-US" dirty="0" smtClean="0"/>
              <a:t> </a:t>
            </a:r>
            <a:r>
              <a:rPr lang="en-US" dirty="0" err="1" smtClean="0"/>
              <a:t>giọt</a:t>
            </a:r>
            <a:r>
              <a:rPr lang="en-US" dirty="0" smtClean="0"/>
              <a:t> </a:t>
            </a:r>
            <a:r>
              <a:rPr lang="en-US" dirty="0" err="1" smtClean="0"/>
              <a:t>mưa</a:t>
            </a:r>
            <a:r>
              <a:rPr lang="en-US" dirty="0" smtClean="0"/>
              <a:t> </a:t>
            </a:r>
            <a:r>
              <a:rPr lang="en-US" dirty="0" err="1" smtClean="0"/>
              <a:t>tưới</a:t>
            </a:r>
            <a:r>
              <a:rPr lang="en-US" dirty="0" smtClean="0"/>
              <a:t> </a:t>
            </a:r>
            <a:r>
              <a:rPr lang="en-US" dirty="0" err="1" smtClean="0"/>
              <a:t>mát</a:t>
            </a:r>
            <a:r>
              <a:rPr lang="en-US" dirty="0" smtClean="0"/>
              <a:t>, </a:t>
            </a:r>
            <a:r>
              <a:rPr lang="en-US" dirty="0" err="1" smtClean="0"/>
              <a:t>đất</a:t>
            </a:r>
            <a:r>
              <a:rPr lang="en-US" dirty="0" smtClean="0"/>
              <a:t> </a:t>
            </a:r>
            <a:r>
              <a:rPr lang="en-US" dirty="0" err="1" smtClean="0"/>
              <a:t>thắm</a:t>
            </a:r>
            <a:r>
              <a:rPr lang="en-US" dirty="0" smtClean="0"/>
              <a:t> </a:t>
            </a:r>
            <a:r>
              <a:rPr lang="en-US" dirty="0" err="1" smtClean="0"/>
              <a:t>tươi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vui</a:t>
            </a:r>
            <a:r>
              <a:rPr lang="en-US" dirty="0" smtClean="0"/>
              <a:t> </a:t>
            </a:r>
            <a:r>
              <a:rPr lang="en-US" dirty="0" err="1" smtClean="0"/>
              <a:t>lòng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con.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032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Ơn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err="1" smtClean="0"/>
              <a:t>Chúa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vô </a:t>
            </a:r>
            <a:r>
              <a:rPr lang="en-US" dirty="0" err="1" smtClean="0"/>
              <a:t>bờ</a:t>
            </a:r>
            <a:r>
              <a:rPr lang="en-US" dirty="0" smtClean="0"/>
              <a:t>, </a:t>
            </a:r>
            <a:r>
              <a:rPr lang="en-US" dirty="0" err="1" smtClean="0"/>
              <a:t>mênh</a:t>
            </a:r>
            <a:r>
              <a:rPr lang="en-US" dirty="0" smtClean="0"/>
              <a:t> </a:t>
            </a:r>
            <a:r>
              <a:rPr lang="en-US" dirty="0" err="1" smtClean="0"/>
              <a:t>mông</a:t>
            </a:r>
            <a:r>
              <a:rPr lang="en-US" dirty="0" smtClean="0"/>
              <a:t> </a:t>
            </a:r>
            <a:r>
              <a:rPr lang="en-US" dirty="0" err="1" smtClean="0"/>
              <a:t>biển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sông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, </a:t>
            </a:r>
            <a:r>
              <a:rPr lang="en-US" dirty="0" err="1" smtClean="0"/>
              <a:t>xa</a:t>
            </a:r>
            <a:r>
              <a:rPr lang="en-US" dirty="0" smtClean="0"/>
              <a:t> </a:t>
            </a:r>
            <a:r>
              <a:rPr lang="en-US" err="1" smtClean="0"/>
              <a:t>hơn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tinh </a:t>
            </a:r>
            <a:r>
              <a:rPr lang="en-US" dirty="0" err="1" smtClean="0"/>
              <a:t>tú</a:t>
            </a:r>
            <a:r>
              <a:rPr lang="en-US" dirty="0" smtClean="0"/>
              <a:t> </a:t>
            </a:r>
            <a:r>
              <a:rPr lang="en-US" dirty="0" err="1" smtClean="0"/>
              <a:t>ngàn</a:t>
            </a:r>
            <a:r>
              <a:rPr lang="en-US" dirty="0" smtClean="0"/>
              <a:t> </a:t>
            </a:r>
            <a:r>
              <a:rPr lang="en-US" dirty="0" err="1" smtClean="0"/>
              <a:t>mây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ngất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841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err="1" smtClean="0"/>
              <a:t>Chúa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vô </a:t>
            </a:r>
            <a:r>
              <a:rPr lang="en-US" dirty="0" err="1" smtClean="0"/>
              <a:t>cùng</a:t>
            </a:r>
            <a:r>
              <a:rPr lang="en-US" dirty="0" smtClean="0"/>
              <a:t>, </a:t>
            </a:r>
            <a:r>
              <a:rPr lang="en-US" dirty="0" err="1" smtClean="0"/>
              <a:t>xin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vâng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,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suốt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 </a:t>
            </a:r>
            <a:r>
              <a:rPr lang="en-US" dirty="0" err="1" smtClean="0"/>
              <a:t>ngợi</a:t>
            </a:r>
            <a:r>
              <a:rPr lang="en-US" dirty="0" smtClean="0"/>
              <a:t> </a:t>
            </a:r>
            <a:r>
              <a:rPr lang="en-US" dirty="0" err="1" smtClean="0"/>
              <a:t>khen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922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/>
              <a:t>2. </a:t>
            </a:r>
            <a:r>
              <a:rPr lang="en-US" dirty="0" err="1" smtClean="0"/>
              <a:t>Tháng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qua </a:t>
            </a:r>
            <a:r>
              <a:rPr lang="en-US" dirty="0" err="1" smtClean="0"/>
              <a:t>nhờ</a:t>
            </a:r>
            <a:r>
              <a:rPr lang="en-US" dirty="0" smtClean="0"/>
              <a:t> Cha </a:t>
            </a:r>
            <a:r>
              <a:rPr lang="en-US" dirty="0" err="1" smtClean="0"/>
              <a:t>chăm</a:t>
            </a:r>
            <a:r>
              <a:rPr lang="en-US" dirty="0" smtClean="0"/>
              <a:t> </a:t>
            </a:r>
            <a:r>
              <a:rPr lang="en-US" dirty="0" err="1" smtClean="0"/>
              <a:t>sóc</a:t>
            </a:r>
            <a:r>
              <a:rPr lang="en-US" smtClean="0"/>
              <a:t>, </a:t>
            </a:r>
            <a:r>
              <a:rPr lang="en-US" smtClean="0"/>
              <a:t>đã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6973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Ngài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chăm</a:t>
            </a:r>
            <a:r>
              <a:rPr lang="en-US" dirty="0" smtClean="0"/>
              <a:t> </a:t>
            </a:r>
            <a:r>
              <a:rPr lang="en-US" dirty="0" err="1" smtClean="0"/>
              <a:t>sóc</a:t>
            </a:r>
            <a:r>
              <a:rPr lang="en-US" smtClean="0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giúp </a:t>
            </a:r>
            <a:r>
              <a:rPr lang="en-US" dirty="0" err="1" smtClean="0"/>
              <a:t>chúng</a:t>
            </a:r>
            <a:r>
              <a:rPr lang="en-US" dirty="0" smtClean="0"/>
              <a:t> con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khăn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37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Ơn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err="1" smtClean="0"/>
              <a:t>Chúa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vô </a:t>
            </a:r>
            <a:r>
              <a:rPr lang="en-US" dirty="0" err="1" smtClean="0"/>
              <a:t>bờ</a:t>
            </a:r>
            <a:r>
              <a:rPr lang="en-US" dirty="0" smtClean="0"/>
              <a:t>, </a:t>
            </a:r>
            <a:r>
              <a:rPr lang="en-US" dirty="0" err="1" smtClean="0"/>
              <a:t>mênh</a:t>
            </a:r>
            <a:r>
              <a:rPr lang="en-US" dirty="0" smtClean="0"/>
              <a:t> </a:t>
            </a:r>
            <a:r>
              <a:rPr lang="en-US" dirty="0" err="1" smtClean="0"/>
              <a:t>mông</a:t>
            </a:r>
            <a:r>
              <a:rPr lang="en-US" dirty="0" smtClean="0"/>
              <a:t> </a:t>
            </a:r>
            <a:r>
              <a:rPr lang="en-US" dirty="0" err="1" smtClean="0"/>
              <a:t>biển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sông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, </a:t>
            </a:r>
            <a:r>
              <a:rPr lang="en-US" dirty="0" err="1" smtClean="0"/>
              <a:t>xa</a:t>
            </a:r>
            <a:r>
              <a:rPr lang="en-US" dirty="0" smtClean="0"/>
              <a:t> </a:t>
            </a:r>
            <a:r>
              <a:rPr lang="en-US" err="1" smtClean="0"/>
              <a:t>hơn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tinh </a:t>
            </a:r>
            <a:r>
              <a:rPr lang="en-US" dirty="0" err="1" smtClean="0"/>
              <a:t>tú</a:t>
            </a:r>
            <a:r>
              <a:rPr lang="en-US" dirty="0" smtClean="0"/>
              <a:t> </a:t>
            </a:r>
            <a:r>
              <a:rPr lang="en-US" dirty="0" err="1" smtClean="0"/>
              <a:t>ngàn</a:t>
            </a:r>
            <a:r>
              <a:rPr lang="en-US" dirty="0" smtClean="0"/>
              <a:t> </a:t>
            </a:r>
            <a:r>
              <a:rPr lang="en-US" dirty="0" err="1" smtClean="0"/>
              <a:t>mây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ngất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227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err="1" smtClean="0"/>
              <a:t>Chúa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vô </a:t>
            </a:r>
            <a:r>
              <a:rPr lang="en-US" dirty="0" err="1" smtClean="0"/>
              <a:t>cùng</a:t>
            </a:r>
            <a:r>
              <a:rPr lang="en-US" dirty="0" smtClean="0"/>
              <a:t>, </a:t>
            </a:r>
            <a:r>
              <a:rPr lang="en-US" dirty="0" err="1" smtClean="0"/>
              <a:t>xin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vâng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,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suốt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 </a:t>
            </a:r>
            <a:r>
              <a:rPr lang="en-US" dirty="0" err="1" smtClean="0"/>
              <a:t>ngợi</a:t>
            </a:r>
            <a:r>
              <a:rPr lang="en-US" dirty="0" smtClean="0"/>
              <a:t> </a:t>
            </a:r>
            <a:r>
              <a:rPr lang="en-US" dirty="0" err="1" smtClean="0"/>
              <a:t>khen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08444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83</TotalTime>
  <Words>111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TRỌN ĐỜI NGỢI KHEN</vt:lpstr>
      <vt:lpstr>1. Phước Chúa ban thật như mưa lớn đến với  sa mạc đang khát khao.</vt:lpstr>
      <vt:lpstr>Đã bao ngày chờ giọt mưa tưới mát, đất thắm tươi thỏa vui lòng chúng con. </vt:lpstr>
      <vt:lpstr>Ơn yêu thương Chúa  vô bờ, mênh mông biển lớn sông dài, xa hơn  tinh tú ngàn mây cao ngất. </vt:lpstr>
      <vt:lpstr>Con yêu thương Chúa  vô cùng, xin luôn trung tín vâng lời, quyết bước với Chúa suốt đời ngợi khen. </vt:lpstr>
      <vt:lpstr>2. Tháng năm qua nhờ Cha chăm sóc, đã dẫn đưa từng mỗi bước đi.</vt:lpstr>
      <vt:lpstr>Trên linh trình được Ngài luôn chăm sóc,  giúp chúng con mỗi khi gặp khó khăn. </vt:lpstr>
      <vt:lpstr>Ơn yêu thương Chúa  vô bờ, mênh mông biển lớn sông dài, xa hơn  tinh tú ngàn mây cao ngất. </vt:lpstr>
      <vt:lpstr>Con yêu thương Chúa  vô cùng, xin luôn trung tín vâng lời, quyết bước với Chúa suốt đời ngợi khen. </vt:lpstr>
      <vt:lpstr>3. Chúa chăm lo đời con êm ấm, vẫn thỏa vui ngày đêm hát ca.</vt:lpstr>
      <vt:lpstr>Khi thơ dại được dạy khuyên nuôi nấng,  lúc lớn khôn Chúa vẫn còn dắt chăn. </vt:lpstr>
      <vt:lpstr>Ơn yêu thương Chúa  vô bờ, mênh mông biển lớn sông dài, xa hơn tinh tú ngàn mây cao ngất. </vt:lpstr>
      <vt:lpstr>Con yêu thương Chúa  vô cùng, xin luôn trung tín vâng lời, quyết bước với Chúa suốt đời ngợi khen.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14</cp:revision>
  <dcterms:created xsi:type="dcterms:W3CDTF">2018-01-29T10:14:30Z</dcterms:created>
  <dcterms:modified xsi:type="dcterms:W3CDTF">2018-02-23T08:26:29Z</dcterms:modified>
</cp:coreProperties>
</file>