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2" r:id="rId4"/>
    <p:sldId id="267" r:id="rId5"/>
    <p:sldId id="275" r:id="rId6"/>
    <p:sldId id="268" r:id="rId7"/>
    <p:sldId id="273" r:id="rId8"/>
    <p:sldId id="269" r:id="rId9"/>
    <p:sldId id="276" r:id="rId10"/>
    <p:sldId id="270" r:id="rId11"/>
    <p:sldId id="274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21" autoAdjust="0"/>
  </p:normalViewPr>
  <p:slideViewPr>
    <p:cSldViewPr snapToGrid="0">
      <p:cViewPr>
        <p:scale>
          <a:sx n="66" d="100"/>
          <a:sy n="66" d="100"/>
        </p:scale>
        <p:origin x="816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VỮNG 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ta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Cha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chuộc</a:t>
            </a:r>
            <a:r>
              <a:rPr lang="en-US" dirty="0" smtClean="0"/>
              <a:t> ta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hồn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Cha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Cha 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con.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chi,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Ta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6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 </a:t>
            </a:r>
            <a:r>
              <a:rPr lang="en-US" dirty="0" err="1" smtClean="0"/>
              <a:t>giăng</a:t>
            </a:r>
            <a:r>
              <a:rPr lang="en-US" dirty="0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 </a:t>
            </a:r>
            <a:r>
              <a:rPr lang="en-US" dirty="0" err="1" smtClean="0"/>
              <a:t>buồn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vây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ta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sờn</a:t>
            </a:r>
            <a:r>
              <a:rPr lang="en-US" dirty="0" smtClean="0"/>
              <a:t>,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Cha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Cha 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con.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chi,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Ta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4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trùm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tan hi </a:t>
            </a:r>
            <a:r>
              <a:rPr lang="en-US" dirty="0" err="1" smtClean="0"/>
              <a:t>vọng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báu</a:t>
            </a:r>
            <a:r>
              <a:rPr lang="en-US" dirty="0" smtClean="0"/>
              <a:t> </a:t>
            </a:r>
            <a:r>
              <a:rPr lang="en-US" dirty="0" err="1" smtClean="0"/>
              <a:t>xoa</a:t>
            </a:r>
            <a:r>
              <a:rPr lang="en-US" dirty="0" smtClean="0"/>
              <a:t> </a:t>
            </a:r>
            <a:r>
              <a:rPr lang="en-US" dirty="0" err="1" smtClean="0"/>
              <a:t>dịu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nỗi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buồn</a:t>
            </a:r>
            <a:r>
              <a:rPr lang="en-US" dirty="0" smtClean="0"/>
              <a:t>,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Cha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Lời</a:t>
            </a:r>
            <a:r>
              <a:rPr lang="en-US" dirty="0" smtClean="0"/>
              <a:t> Cha 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con.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chi,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Ta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855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83</TotalTime>
  <Words>213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VỮNG TIẾN</vt:lpstr>
      <vt:lpstr>1. Trời đêm luôn bão tố mây mù giăng vương  u buồn, lòng được an nghỉ trong danh Giê-xu. </vt:lpstr>
      <vt:lpstr>Dù nghịch thù vây lối khiến lòng ta bao nao sờn, hồn dựa nương cánh tay Cha quyền năng. </vt:lpstr>
      <vt:lpstr>Lời Cha hứa với con. Đừng sợ chi, với năng quyền Ta càng thêm sức.</vt:lpstr>
      <vt:lpstr>Ngài sẽ đến với ta cùng tranh chiến hiển vinh quyền năng thuộc về Ngài. </vt:lpstr>
      <vt:lpstr>2. Dù quyền lực tăm tối bao trùm tiêu tan hi vọng, lòng được an nghỉ trong danh Giê-xu.</vt:lpstr>
      <vt:lpstr>Ngài dùng dòng huyết báu xoa dịu bao nỗi đau buồn, hồn dựa nương cánh tay Cha quyền năng. </vt:lpstr>
      <vt:lpstr>Lời Cha hứa với con. Đừng sợ chi, với năng quyền Ta càng thêm sức.</vt:lpstr>
      <vt:lpstr>Ngài sẽ đến với ta cùng tranh chiến hiển vinh quyền năng thuộc về Ngài. </vt:lpstr>
      <vt:lpstr>3. Lời Ngài ta luôn lắng nghe từng câu hãy vững vàng. Lòng được an nghỉ trong danh Giê-xu.</vt:lpstr>
      <vt:lpstr>Ngài là Cha nhân ái cứu chuộc ta đến đời đời,  hồn dựa nương cánh tay Cha quyền năng. </vt:lpstr>
      <vt:lpstr>Lời Cha hứa với con. Đừng sợ chi, với năng quyền Ta càng thêm sức.</vt:lpstr>
      <vt:lpstr>Ngài sẽ đến với ta cùng tranh chiến hiển vinh quyền năng thuộc về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14</cp:revision>
  <dcterms:created xsi:type="dcterms:W3CDTF">2018-01-29T10:14:30Z</dcterms:created>
  <dcterms:modified xsi:type="dcterms:W3CDTF">2018-02-23T08:23:37Z</dcterms:modified>
</cp:coreProperties>
</file>