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3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50" d="100"/>
          <a:sy n="50" d="100"/>
        </p:scale>
        <p:origin x="846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ÁI TỪ CỨU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Xưa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ô 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đắm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 </a:t>
            </a:r>
            <a:r>
              <a:rPr lang="en-US" dirty="0" err="1" smtClean="0"/>
              <a:t>Bờ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lún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bến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.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dám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khóc</a:t>
            </a:r>
            <a:r>
              <a:rPr lang="en-US" dirty="0" smtClean="0"/>
              <a:t> than </a:t>
            </a:r>
            <a:r>
              <a:rPr lang="en-US" dirty="0" err="1" smtClean="0"/>
              <a:t>dội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Sa-tan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smtClean="0"/>
              <a:t>. </a:t>
            </a:r>
            <a:r>
              <a:rPr lang="en-US" smtClean="0"/>
              <a:t>Ái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Ái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smtClean="0"/>
              <a:t>. </a:t>
            </a:r>
            <a:r>
              <a:rPr lang="en-US" smtClean="0"/>
              <a:t>Ái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0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vớt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ôi</a:t>
            </a:r>
            <a:r>
              <a:rPr lang="en-US" dirty="0" smtClean="0"/>
              <a:t>!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 ca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6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ca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err="1" smtClean="0"/>
              <a:t>lên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duy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4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Ái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vớt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564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</TotalTime>
  <Words>145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ÁI TỪ CỨU TÔI</vt:lpstr>
      <vt:lpstr>1. Xưa biển ô tội tôi đắm sâu. Bờ an ninh không thấy đâu. Tôi lún sâu vào trong bến mê. Còn đâu dám mong quay về. </vt:lpstr>
      <vt:lpstr>Nhưng tiếng tuyệt vọng tôi khóc than dội vang đến Chúa đại năng. Ngài vực tôi khỏi nước Sa-tan,  tôi hiện thái an. </vt:lpstr>
      <vt:lpstr>Ái từ cứu tôi. Ái từ  cứu tôi. Thật chỉ có  tình thương thôi.  Ái từ cứu tôi. Ái từ  cứu tôi. Ái từ cứu tôi. </vt:lpstr>
      <vt:lpstr>Thật chỉ có tình thương thôi. Đã cứu vớt tôi. </vt:lpstr>
      <vt:lpstr>2. Tôi kính dâng lòng tôi Chúa ôi! Nguyện tôi luôn theo Chúa thôi. Tôi sống trong Ngài vui thỏa thay, hằng ca hát tôn vinh Ngài. </vt:lpstr>
      <vt:lpstr>Công tác tôi, bài ca của tôi đều thuộc riêng của Ngài thôi. Nguyện dâng lên  cho ái tâm Ngài,  duy Ngài Chúa tôi. </vt:lpstr>
      <vt:lpstr>Ái từ cứu tôi. Ái từ  cứu tôi. Thật chỉ có  tình thương thôi. Ái từ cứu tôi. Ái từ cứu tôi.  Ái từ cứu tôi. </vt:lpstr>
      <vt:lpstr>Thật chỉ có tình thương thôi. Đã cứu vớt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15</cp:revision>
  <dcterms:created xsi:type="dcterms:W3CDTF">2018-01-29T10:14:30Z</dcterms:created>
  <dcterms:modified xsi:type="dcterms:W3CDTF">2018-02-23T08:45:43Z</dcterms:modified>
</cp:coreProperties>
</file>