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2" r:id="rId4"/>
    <p:sldId id="267" r:id="rId5"/>
    <p:sldId id="274" r:id="rId6"/>
    <p:sldId id="268" r:id="rId7"/>
    <p:sldId id="275" r:id="rId8"/>
    <p:sldId id="269" r:id="rId9"/>
    <p:sldId id="273" r:id="rId10"/>
    <p:sldId id="270" r:id="rId11"/>
    <p:sldId id="276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21" autoAdjust="0"/>
  </p:normalViewPr>
  <p:slideViewPr>
    <p:cSldViewPr snapToGrid="0">
      <p:cViewPr>
        <p:scale>
          <a:sx n="66" d="100"/>
          <a:sy n="66" d="100"/>
        </p:scale>
        <p:origin x="906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KHÚC TÂM LINH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3</a:t>
            </a:r>
            <a:r>
              <a:rPr lang="en-US" smtClean="0"/>
              <a:t>.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err="1" smtClean="0"/>
              <a:t>lòng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dirty="0" smtClean="0"/>
              <a:t>con tin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6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yêu</a:t>
            </a:r>
            <a:r>
              <a:rPr lang="en-US" dirty="0" smtClean="0"/>
              <a:t> con.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 </a:t>
            </a:r>
            <a:r>
              <a:rPr lang="en-US" dirty="0" err="1" smtClean="0"/>
              <a:t>cùng</a:t>
            </a:r>
            <a:r>
              <a:rPr lang="en-US" dirty="0" smtClean="0"/>
              <a:t>.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78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đem</a:t>
            </a:r>
            <a:r>
              <a:rPr lang="en-US" dirty="0" smtClean="0"/>
              <a:t> hi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lầm</a:t>
            </a:r>
            <a:r>
              <a:rPr lang="en-US" dirty="0" smtClean="0"/>
              <a:t> than.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1. Tình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Trời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bền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 smtClean="0"/>
              <a:t>đồn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gặp </a:t>
            </a:r>
            <a:r>
              <a:rPr lang="en-US" dirty="0" err="1" smtClean="0"/>
              <a:t>giông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gió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trú</a:t>
            </a:r>
            <a:r>
              <a:rPr lang="en-US" dirty="0" smtClean="0"/>
              <a:t> </a:t>
            </a:r>
            <a:r>
              <a:rPr lang="en-US" err="1" smtClean="0"/>
              <a:t>ẩn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giữa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giữa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khô</a:t>
            </a:r>
            <a:r>
              <a:rPr lang="en-US" dirty="0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chăn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2</a:t>
            </a:r>
            <a:r>
              <a:rPr lang="en-US" smtClean="0"/>
              <a:t>. </a:t>
            </a:r>
            <a:r>
              <a:rPr lang="en-US" dirty="0" err="1" smtClean="0"/>
              <a:t>Ngày</a:t>
            </a:r>
            <a:r>
              <a:rPr lang="en-US" dirty="0" smtClean="0"/>
              <a:t> qua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err="1" smtClean="0"/>
              <a:t>tàn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con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err="1" smtClean="0"/>
              <a:t>rằng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bôi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3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err="1" smtClean="0"/>
              <a:t>chứa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con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smtClean="0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3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 </a:t>
            </a:r>
            <a:r>
              <a:rPr lang="en-US" dirty="0" err="1" smtClean="0"/>
              <a:t>cùng</a:t>
            </a:r>
            <a:r>
              <a:rPr lang="en-US" dirty="0" smtClean="0"/>
              <a:t>.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đem</a:t>
            </a:r>
            <a:r>
              <a:rPr lang="en-US" dirty="0" smtClean="0"/>
              <a:t> hi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lầm</a:t>
            </a:r>
            <a:r>
              <a:rPr lang="en-US" dirty="0" smtClean="0"/>
              <a:t> than.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4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Trời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bền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 smtClean="0"/>
              <a:t>đồn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gặp </a:t>
            </a:r>
            <a:r>
              <a:rPr lang="en-US" dirty="0" err="1" smtClean="0"/>
              <a:t>giông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gió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9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trú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err="1" smtClean="0"/>
              <a:t>cơn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ba </a:t>
            </a:r>
            <a:r>
              <a:rPr lang="en-US" dirty="0" err="1" smtClean="0"/>
              <a:t>đào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err="1" smtClean="0"/>
              <a:t>mạc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khô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chăn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433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48</TotalTime>
  <Words>89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CA KHÚC TÂM LINH</vt:lpstr>
      <vt:lpstr>1. Tình yêu Chúa Trời  bền vững muôn đời,  là đồn lũy cho người  gặp giông tố gió mưa.</vt:lpstr>
      <vt:lpstr>Là nơi trú ẩn  giữa cơn ba đào,  giữa sa mạc khô hạn  Ngài dắt chăn. </vt:lpstr>
      <vt:lpstr>2. Ngày qua tháng tàn  con phải sống trong đời, lòng con vui biết rằng  tình yêu Chúa xóa bôi.</vt:lpstr>
      <vt:lpstr>Tội lỗi chất chứa  trong tâm tư con.  Chúa giúp con  yêu ngài mà thôi. </vt:lpstr>
      <vt:lpstr>Mừng vui khi có Chúa  đi cùng. Giờ đây  con xin phó dâng Ngài.</vt:lpstr>
      <vt:lpstr>Đời con như hương thơm cho danh Giê-xu, đem hi vọng cho người lầm than. </vt:lpstr>
      <vt:lpstr>Tình yêu Chúa Trời  bền vững muôn đời,  là đồn lũy cho người  gặp giông tố gió mưa.</vt:lpstr>
      <vt:lpstr>Là nơi trú ẩn giữa cơn  ba đào, giữa sa mạc  khô hạn Ngài dắt chăn. </vt:lpstr>
      <vt:lpstr>3. Bình an thỏa lòng  vì có Chúa đi cùng,  lòng con tin nơi Ngài,  Ngài soi sáng lối đi.</vt:lpstr>
      <vt:lpstr>Vì Chúa, chính Chúa  Giê-xu yêu con. Sống bên Ngài, trong Ngài từ nay. </vt:lpstr>
      <vt:lpstr>Mừng vui khi có Chúa  đi cùng. Giờ đây con xin phó dâng Ngài.</vt:lpstr>
      <vt:lpstr>Đời con như hương thơm cho danh Giê-xu, đem hi vọng cho người lầm than.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17</cp:revision>
  <dcterms:created xsi:type="dcterms:W3CDTF">2018-01-29T10:14:30Z</dcterms:created>
  <dcterms:modified xsi:type="dcterms:W3CDTF">2018-02-23T08:48:32Z</dcterms:modified>
</cp:coreProperties>
</file>