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9" r:id="rId4"/>
    <p:sldId id="268" r:id="rId5"/>
    <p:sldId id="270" r:id="rId6"/>
    <p:sldId id="267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>
        <p:scale>
          <a:sx n="75" d="100"/>
          <a:sy n="75" d="100"/>
        </p:scale>
        <p:origin x="-11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 CHÍNH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Con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tin </a:t>
            </a:r>
            <a:r>
              <a:rPr lang="en-US" err="1" smtClean="0"/>
              <a:t>nơi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err="1" smtClean="0"/>
              <a:t>bên</a:t>
            </a:r>
            <a:r>
              <a:rPr lang="en-US" dirty="0" smtClean="0"/>
              <a:t> con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giông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phũ</a:t>
            </a:r>
            <a:r>
              <a:rPr lang="en-US" dirty="0" smtClean="0"/>
              <a:t> </a:t>
            </a:r>
            <a:r>
              <a:rPr lang="en-US" dirty="0" err="1" smtClean="0"/>
              <a:t>phàng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 </a:t>
            </a:r>
            <a:r>
              <a:rPr lang="en-US" dirty="0" err="1" smtClean="0"/>
              <a:t>nơi</a:t>
            </a:r>
            <a:r>
              <a:rPr lang="en-US" dirty="0" smtClean="0"/>
              <a:t> Cha con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an </a:t>
            </a:r>
            <a:r>
              <a:rPr lang="en-US" dirty="0" err="1" smtClean="0"/>
              <a:t>bình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dirty="0" smtClean="0"/>
              <a:t>con </a:t>
            </a:r>
            <a:r>
              <a:rPr lang="en-US" err="1" smtClean="0"/>
              <a:t>biết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chính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4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smtClean="0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màn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trùm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không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smtClean="0"/>
              <a:t>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gây </a:t>
            </a:r>
            <a:r>
              <a:rPr lang="en-US" dirty="0" err="1" smtClean="0"/>
              <a:t>bối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err="1" smtClean="0"/>
              <a:t>thương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hàn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đời </a:t>
            </a:r>
            <a:r>
              <a:rPr lang="en-US" dirty="0" smtClean="0"/>
              <a:t>con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4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chỉ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lo </a:t>
            </a:r>
            <a:r>
              <a:rPr lang="en-US" dirty="0" err="1" smtClean="0"/>
              <a:t>âu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0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. Con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,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341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61</TotalTime>
  <Words>48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GIÊ-XU CHÍNH NGÀI</vt:lpstr>
      <vt:lpstr>Con luôn luôn tin nơi  Giê-xu bên con ngay khi giông tố phũ phàng.</vt:lpstr>
      <vt:lpstr>Tin nơi Cha con luôn vững tâm an bình,  lòng con biết  chính Ngài là Giê-xu. </vt:lpstr>
      <vt:lpstr>Khi chung quanh con  màn tối bao trùm,  không gian âm u  gây bối rối.</vt:lpstr>
      <vt:lpstr>Duy Giê-xu thương  hàn gắn tâm hồn,  đời con thỏa vui. </vt:lpstr>
      <vt:lpstr>Chính Chúa Giê-xu,  chỉ duy Giê-xu, có Chúa Giê-xu không còn lo âu vấn vương.</vt:lpstr>
      <vt:lpstr>Chúa luôn đi cùng với con từng bước. Con sống thỏa vui, Chúa quá yêu con.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19</cp:revision>
  <dcterms:created xsi:type="dcterms:W3CDTF">2018-01-29T10:14:30Z</dcterms:created>
  <dcterms:modified xsi:type="dcterms:W3CDTF">2018-02-23T08:49:55Z</dcterms:modified>
</cp:coreProperties>
</file>