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86410" autoAdjust="0"/>
  </p:normalViewPr>
  <p:slideViewPr>
    <p:cSldViewPr snapToGrid="0">
      <p:cViewPr varScale="1">
        <p:scale>
          <a:sx n="84" d="100"/>
          <a:sy n="84" d="100"/>
        </p:scale>
        <p:origin x="1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LỜI CẢM TẠ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tràn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ngập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Cha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thỏa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cùng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hòa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niềm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thông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công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hưởng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cảnh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phước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Thượng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tạ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Cha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câu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tất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cả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chân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rao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nhân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biết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Đấng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cứu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thế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thắm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lung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khoe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màu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nắng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sớm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con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xin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đóa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hồng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ngát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chim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hót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hòa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líu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lo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cùng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hòa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nhịp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lòng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cất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ngợi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tạ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Cha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câu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tất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cả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7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chân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rao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phương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cho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nhân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biết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Đấng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cứu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thế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Con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xin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ghi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nhớ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Cha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sâu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rộng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sóc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luôn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đêm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dắt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chăn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Như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chiên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nhỏ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bé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dưỡng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nâng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đồng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nước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mát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ngọt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5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Dâng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tạ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Cha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câu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tất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cả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1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chân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rao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nhân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biết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Đấng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cứu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thế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b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556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64</TotalTime>
  <Words>143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LỜI CẢM TẠ</vt:lpstr>
      <vt:lpstr>1. Muôn hoa tươi thắm lung linh khoe màu trong nắng sớm, con xin dâng Chúa đóa hoa hồng  ngát hương. </vt:lpstr>
      <vt:lpstr>Trên cao chim hót hòa tiếng líu lo cùng non xanh, hòa nhịp lòng con  cất tiếng hát ngợi ca. </vt:lpstr>
      <vt:lpstr>Dâng tạ ơn Cha,  muôn ngàn câu ca,  con yêu Chúa  với tất cả tâm tư.</vt:lpstr>
      <vt:lpstr>Đi theo chân Chúa vui  rao Tin Lành ra muôn phương, cho nhân gian biết Đấng cứu thế  tình yêu. </vt:lpstr>
      <vt:lpstr>2. Con xin ghi nhớ ơn Cha sâu rộng và bao la thương yêu chăm sóc luôn  đêm ngày dắt chăn. </vt:lpstr>
      <vt:lpstr>Như chiên nhỏ bé được Chúa dưỡng nuôi và  nâng niu, vào đồng xanh tươi uống nước mát  ngọt ngào. </vt:lpstr>
      <vt:lpstr>Dâng tạ ơn Cha,  muôn ngàn câu ca,  con yêu Chúa  với tất cả tâm tư.</vt:lpstr>
      <vt:lpstr>Đi theo chân Chúa vui  rao Tin Lành ra muôn phương, cho nhân gian biết Đấng cứu thế  tình yêu. </vt:lpstr>
      <vt:lpstr>3. Trong yêu thương Chúa tâm tư con tràn ngập tươi vui, Cha luôn đưa lối trong cuộc đời chúng con. </vt:lpstr>
      <vt:lpstr>Qua bao năm tháng được sống thỏa vui cùng anh em, hòa niềm thông công hưởng cảnh phước Thượng thiên. </vt:lpstr>
      <vt:lpstr>Dâng tạ ơn Cha,  muôn ngàn câu ca,  con yêu Chúa  với tất cả tâm tư.</vt:lpstr>
      <vt:lpstr>Đi theo chân Chúa vui  rao Tin Lành ra muôn phương, cho nhân gian biết Đấng cứu thế  tình yêu.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21</cp:revision>
  <dcterms:created xsi:type="dcterms:W3CDTF">2018-01-29T10:14:30Z</dcterms:created>
  <dcterms:modified xsi:type="dcterms:W3CDTF">2018-02-23T08:51:42Z</dcterms:modified>
</cp:coreProperties>
</file>