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10" autoAdjust="0"/>
  </p:normalViewPr>
  <p:slideViewPr>
    <p:cSldViewPr snapToGrid="0">
      <p:cViewPr varScale="1">
        <p:scale>
          <a:sx n="84" d="100"/>
          <a:sy n="84" d="100"/>
        </p:scale>
        <p:origin x="1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LỜI TẠ ƠN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3.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ơi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làm </a:t>
            </a:r>
            <a:r>
              <a:rPr lang="en-US" dirty="0" err="1" smtClean="0"/>
              <a:t>sao</a:t>
            </a:r>
            <a:r>
              <a:rPr lang="en-US" dirty="0" smtClean="0"/>
              <a:t> con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ca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phô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con!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Cha,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9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con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vang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7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ngát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 smtClean="0"/>
              <a:t>thơm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6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,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;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ban,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biển</a:t>
            </a:r>
            <a:r>
              <a:rPr lang="en-US" dirty="0" smtClean="0"/>
              <a:t> </a:t>
            </a:r>
            <a:r>
              <a:rPr lang="en-US" dirty="0" err="1" smtClean="0"/>
              <a:t>khơi</a:t>
            </a:r>
            <a:r>
              <a:rPr lang="en-US" dirty="0" smtClean="0"/>
              <a:t>! 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dìu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chiên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7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con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vang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7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ngát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 smtClean="0"/>
              <a:t>thơm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suốt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0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qua </a:t>
            </a:r>
            <a:r>
              <a:rPr lang="en-US" dirty="0" err="1" smtClean="0"/>
              <a:t>nhờ</a:t>
            </a:r>
            <a:r>
              <a:rPr lang="en-US" dirty="0" smtClean="0"/>
              <a:t> Cha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hay </a:t>
            </a:r>
            <a:r>
              <a:rPr lang="en-US" dirty="0" err="1" smtClean="0"/>
              <a:t>ốm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5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con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ngã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;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Cha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an </a:t>
            </a:r>
            <a:r>
              <a:rPr lang="en-US" dirty="0" err="1" smtClean="0"/>
              <a:t>vui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1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con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vang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ngát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 smtClean="0"/>
              <a:t>thơm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suốt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33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67</TotalTime>
  <Words>256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LỜI TẠ ƠN CHÚA</vt:lpstr>
      <vt:lpstr>1. Lớn tiếng hân hoan, ngợi khen danh Giê-xu muôn đời; phước lớn Chúa ban, ơn rộng sâu hơn biển khơi! </vt:lpstr>
      <vt:lpstr>Nhớ mãi không quên, hằng ngày nhờ ơn Chúa dắt dìu, dẫn đưa đàn chiên trong tình yêu lớn vô biên. </vt:lpstr>
      <vt:lpstr>Lời tạ ơn con xin dâng lên, chung hòa tiếng ca vang Ha-lê-lu-gia! Với lòng biết ơn luôn Ha-lê-lu-gia xin thành tâm dâng Chúa. </vt:lpstr>
      <vt:lpstr>Lời ngợi khen vang trong không gian, suốt đời ngát hương thơm Ha-lê-lu-gia! Tôn thờ danh Chúa  suốt cuộc đời. </vt:lpstr>
      <vt:lpstr>2. Suốt tháng năm qua nhờ Cha chăm sóc bằng ân cần, đáp ứng cho con khi cần nhu hay ốm đau. </vt:lpstr>
      <vt:lpstr>Chúa đứng bên con,  lòng thật bình an không ngã lòng; vững tâm nhờ Cha luôn ngày đêm thấy an vui. </vt:lpstr>
      <vt:lpstr>Lời tạ ơn con xin dâng lên, chung hòa tiếng ca vang Ha-lê-lu-gia! Với lòng biết ơn luôn Ha-lê-lu-gia xin thành tâm dâng Chúa. </vt:lpstr>
      <vt:lpstr>Lời ngợi khen vang trong không gian, suốt đời ngát hương thơm Ha-lê-lu-gia! Tôn thờ danh Chúa  suốt cuộc đời. </vt:lpstr>
      <vt:lpstr>3. Chúa kính yêu ơi,  làm sao con đủ lời ca ngợi trước những ân sâu phô bày ra trong chúng con! </vt:lpstr>
      <vt:lpstr>Quyết bước theo Cha, hằng ngày truyền rao danh Giê-xu, dẫn đưa trần gian quay về bên Chúa yêu thương. </vt:lpstr>
      <vt:lpstr>Lời tạ ơn con xin dâng lên, chung hòa tiếng ca vang Ha-lê-lu-gia! Với lòng biết ơn luôn Ha-lê-lu-gia xin thành tâm dâng Chúa. </vt:lpstr>
      <vt:lpstr>Lời ngợi khen vang trong không gian, suốt đời ngát hương thơm Ha-lê-lu-gia! Tôn thờ danh Chúa suốt cuộc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22</cp:revision>
  <dcterms:created xsi:type="dcterms:W3CDTF">2018-01-29T10:14:30Z</dcterms:created>
  <dcterms:modified xsi:type="dcterms:W3CDTF">2018-02-23T08:52:55Z</dcterms:modified>
</cp:coreProperties>
</file>