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DÂNG LÊN CHA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Dâng lên Cha lời ngợi ca thành tâm kính mến,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danh Chúa khắp </a:t>
            </a:r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nơi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hãy </a:t>
            </a:r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nêu cao rạng ngời. </a:t>
            </a:r>
            <a:endParaRPr lang="en-US" sz="7000" b="1" kern="1200" baseline="0" dirty="0">
              <a:solidFill>
                <a:schemeClr val="bg1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Dâng lên Cha lời ngợi ca thành tâm kính mến,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danh Chúa khắp </a:t>
            </a:r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nơi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hãy </a:t>
            </a:r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nêu cao rạng ngời.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Ha-lê-lu- gia!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Dâng </a:t>
            </a:r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lên Cha</a:t>
            </a:r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Ha-lê-lu-gia</a:t>
            </a:r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! 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Dâng tôn thờ.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3761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79</TotalTime>
  <Words>36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Presentation1</vt:lpstr>
      <vt:lpstr>DÂNG LÊN CHA</vt:lpstr>
      <vt:lpstr>Dâng lên Cha lời ngợi ca thành tâm kính mến,  danh Chúa khắp nơi  hãy nêu cao rạng ngời. </vt:lpstr>
      <vt:lpstr>Dâng lên Cha lời ngợi ca thành tâm kính mến,  danh Chúa khắp nơi  hãy nêu cao rạng ngời. </vt:lpstr>
      <vt:lpstr>Ha-lê-lu- gia! Dâng lên Cha.  Ha-lê-lu-gia!  Dâng tôn thờ.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22</cp:revision>
  <dcterms:created xsi:type="dcterms:W3CDTF">2018-01-29T10:14:30Z</dcterms:created>
  <dcterms:modified xsi:type="dcterms:W3CDTF">2018-03-05T04:23:20Z</dcterms:modified>
</cp:coreProperties>
</file>