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8" r:id="rId2"/>
    <p:sldId id="266" r:id="rId3"/>
    <p:sldId id="269" r:id="rId4"/>
    <p:sldId id="267" r:id="rId5"/>
    <p:sldId id="270" r:id="rId6"/>
    <p:sldId id="268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38" d="100"/>
          <a:sy n="38" d="100"/>
        </p:scale>
        <p:origin x="60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CHỈ CÓ GIÊ-XU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Trời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,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chết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tội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.</a:t>
            </a:r>
            <a:endParaRPr lang="en-US" sz="7000" b="1" kern="1200" baseline="0" dirty="0">
              <a:solidFill>
                <a:schemeClr val="bg1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err="1" smtClean="0"/>
              <a:t>Giê-xu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ở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mãi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là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hôm</a:t>
            </a:r>
            <a:r>
              <a:rPr lang="en-US" dirty="0" smtClean="0"/>
              <a:t> qua, </a:t>
            </a:r>
            <a:r>
              <a:rPr lang="en-US" dirty="0" err="1" smtClean="0"/>
              <a:t>hôm</a:t>
            </a:r>
            <a:r>
              <a:rPr lang="en-US" dirty="0" smtClean="0"/>
              <a:t> nay, </a:t>
            </a:r>
            <a:r>
              <a:rPr lang="en-US" dirty="0" err="1" smtClean="0"/>
              <a:t>muôn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2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Vua</a:t>
            </a:r>
            <a:r>
              <a:rPr lang="en-US" dirty="0" smtClean="0"/>
              <a:t> </a:t>
            </a:r>
            <a:r>
              <a:rPr lang="en-US" dirty="0" err="1" smtClean="0"/>
              <a:t>muôn</a:t>
            </a:r>
            <a:r>
              <a:rPr lang="en-US" dirty="0" smtClean="0"/>
              <a:t> </a:t>
            </a:r>
            <a:r>
              <a:rPr lang="en-US" dirty="0" err="1" smtClean="0"/>
              <a:t>vua</a:t>
            </a:r>
            <a:r>
              <a:rPr lang="en-US" dirty="0" smtClean="0"/>
              <a:t>, </a:t>
            </a:r>
            <a:r>
              <a:rPr lang="en-US" dirty="0" err="1" smtClean="0"/>
              <a:t>ngự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err="1" smtClean="0"/>
              <a:t>tôi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xóa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muộn</a:t>
            </a:r>
            <a:r>
              <a:rPr lang="en-US" dirty="0" smtClean="0"/>
              <a:t> </a:t>
            </a:r>
            <a:r>
              <a:rPr lang="en-US" dirty="0" err="1" smtClean="0"/>
              <a:t>phiền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bình </a:t>
            </a:r>
            <a:r>
              <a:rPr lang="en-US" dirty="0" smtClean="0"/>
              <a:t>an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cánh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48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Kìa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đêm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u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và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cuồng</a:t>
            </a:r>
            <a:r>
              <a:rPr lang="en-US" dirty="0" smtClean="0"/>
              <a:t> </a:t>
            </a:r>
            <a:r>
              <a:rPr lang="en-US" dirty="0" err="1" smtClean="0"/>
              <a:t>phong</a:t>
            </a:r>
            <a:r>
              <a:rPr lang="en-US" dirty="0" smtClean="0"/>
              <a:t> </a:t>
            </a:r>
            <a:r>
              <a:rPr lang="en-US" dirty="0" err="1" smtClean="0"/>
              <a:t>bủa</a:t>
            </a:r>
            <a:r>
              <a:rPr lang="en-US" dirty="0" smtClean="0"/>
              <a:t> </a:t>
            </a:r>
            <a:r>
              <a:rPr lang="en-US" dirty="0" err="1" smtClean="0"/>
              <a:t>vây</a:t>
            </a:r>
            <a:r>
              <a:rPr lang="en-US" dirty="0" smtClean="0"/>
              <a:t> nay tan </a:t>
            </a:r>
            <a:r>
              <a:rPr lang="en-US" dirty="0" err="1" smtClean="0"/>
              <a:t>biến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dưới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err="1" smtClean="0"/>
              <a:t>Ngài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đời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tươi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6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err="1" smtClean="0"/>
              <a:t>Giê-xu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từ </a:t>
            </a:r>
            <a:r>
              <a:rPr lang="en-US" err="1" smtClean="0"/>
              <a:t>đây</a:t>
            </a:r>
            <a:r>
              <a:rPr lang="en-US" smtClean="0"/>
              <a:t>, chúc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err="1" smtClean="0"/>
              <a:t>Chúa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Giê-xu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rao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dirty="0" smtClean="0"/>
              <a:t> Christ.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886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,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err="1" smtClean="0"/>
              <a:t>đến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với </a:t>
            </a:r>
            <a:r>
              <a:rPr lang="en-US" dirty="0" err="1" smtClean="0"/>
              <a:t>bao</a:t>
            </a:r>
            <a:r>
              <a:rPr lang="en-US" dirty="0" smtClean="0"/>
              <a:t> con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lầm</a:t>
            </a:r>
            <a:r>
              <a:rPr lang="en-US" dirty="0" smtClean="0"/>
              <a:t> than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và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rao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69696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69</TotalTime>
  <Words>38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CHỈ CÓ GIÊ-XU</vt:lpstr>
      <vt:lpstr>Chúa Giê-xu,  Con Chúa Trời hằng sống, là Cứu Chúa yêu thương chết thay tội nhân.</vt:lpstr>
      <vt:lpstr>Chúa Giê-xu  ở trong lòng tôi mãi,  là Cứu Chúa hôm qua, hôm nay, muôn đời sau. </vt:lpstr>
      <vt:lpstr>Ngài là Vua muôn vua, ngự vào lòng tôi  xóa bao muộn phiền,  bình an dưới cánh Giê-xu.</vt:lpstr>
      <vt:lpstr>Kìa màn đêm âm u,  và mọi cuồng phong bủa vây nay tan biến,  dưới năng quyền Ngài  đời tôi tươi mới. </vt:lpstr>
      <vt:lpstr>Sống với Chúa Giê-xu  từ đây, chúc tán Chúa  Giê-xu từ đây và truyền rao danh Giê-xu Christ.</vt:lpstr>
      <vt:lpstr>Bước với Chúa Giê-xu trong đời tôi, ước đến  với bao con tim lầm than,  và truyền rao Cứu Chúa yêu thương.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23</cp:revision>
  <dcterms:created xsi:type="dcterms:W3CDTF">2018-01-29T10:14:30Z</dcterms:created>
  <dcterms:modified xsi:type="dcterms:W3CDTF">2018-03-05T04:30:52Z</dcterms:modified>
</cp:coreProperties>
</file>